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27" r:id="rId4"/>
    <p:sldMasterId id="2147483728" r:id="rId5"/>
    <p:sldMasterId id="2147483729" r:id="rId6"/>
  </p:sldMasterIdLst>
  <p:notesMasterIdLst>
    <p:notesMasterId r:id="rId14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5143500" type="screen16x9"/>
  <p:notesSz cx="6858000" cy="9144000"/>
  <p:embeddedFontLst>
    <p:embeddedFont>
      <p:font typeface="Comfortaa" pitchFamily="2" charset="0"/>
      <p:regular r:id="rId15"/>
      <p:bold r:id="rId16"/>
    </p:embeddedFont>
    <p:embeddedFont>
      <p:font typeface="Lexend" pitchFamily="2" charset="77"/>
      <p:regular r:id="rId17"/>
      <p:bold r:id="rId18"/>
    </p:embeddedFont>
    <p:embeddedFont>
      <p:font typeface="Lexend Light" pitchFamily="2" charset="77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6E0EF2-E087-FBE2-B3DC-4361DD47E0B6}" v="30" dt="2026-01-06T15:30:21.1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font" Target="fonts/font4.fntdata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font" Target="fonts/font3.fntdata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Quiat" userId="S::sarah.quiat@nehgs.onmicrosoft.com::3fcf8b06-c3f8-4f75-b533-f849abca3782" providerId="AD" clId="Web-{216E0EF2-E087-FBE2-B3DC-4361DD47E0B6}"/>
    <pc:docChg chg="modSld">
      <pc:chgData name="Sarah Quiat" userId="S::sarah.quiat@nehgs.onmicrosoft.com::3fcf8b06-c3f8-4f75-b533-f849abca3782" providerId="AD" clId="Web-{216E0EF2-E087-FBE2-B3DC-4361DD47E0B6}" dt="2026-01-06T15:30:21.111" v="27" actId="1076"/>
      <pc:docMkLst>
        <pc:docMk/>
      </pc:docMkLst>
      <pc:sldChg chg="modSp">
        <pc:chgData name="Sarah Quiat" userId="S::sarah.quiat@nehgs.onmicrosoft.com::3fcf8b06-c3f8-4f75-b533-f849abca3782" providerId="AD" clId="Web-{216E0EF2-E087-FBE2-B3DC-4361DD47E0B6}" dt="2026-01-06T15:30:21.111" v="27" actId="1076"/>
        <pc:sldMkLst>
          <pc:docMk/>
          <pc:sldMk cId="0" sldId="256"/>
        </pc:sldMkLst>
        <pc:spChg chg="mod">
          <ac:chgData name="Sarah Quiat" userId="S::sarah.quiat@nehgs.onmicrosoft.com::3fcf8b06-c3f8-4f75-b533-f849abca3782" providerId="AD" clId="Web-{216E0EF2-E087-FBE2-B3DC-4361DD47E0B6}" dt="2026-01-06T15:30:21.111" v="27" actId="1076"/>
          <ac:spMkLst>
            <pc:docMk/>
            <pc:sldMk cId="0" sldId="256"/>
            <ac:spMk id="1914" creationId="{00000000-0000-0000-0000-000000000000}"/>
          </ac:spMkLst>
        </pc:spChg>
        <pc:grpChg chg="mod">
          <ac:chgData name="Sarah Quiat" userId="S::sarah.quiat@nehgs.onmicrosoft.com::3fcf8b06-c3f8-4f75-b533-f849abca3782" providerId="AD" clId="Web-{216E0EF2-E087-FBE2-B3DC-4361DD47E0B6}" dt="2026-01-06T15:30:16.564" v="26" actId="1076"/>
          <ac:grpSpMkLst>
            <pc:docMk/>
            <pc:sldMk cId="0" sldId="256"/>
            <ac:grpSpMk id="2029" creationId="{00000000-0000-0000-0000-00000000000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0" name="Google Shape;1910;g3050ee903af_0_17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1" name="Google Shape;1911;g3050ee903af_0_17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Google Shape;2052;g3050ee903af_0_180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3" name="Google Shape;2053;g3050ee903af_0_180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Google Shape;2059;g3050ee903af_0_194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0" name="Google Shape;2060;g3050ee903af_0_194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6" name="Google Shape;2066;g3050ee903af_0_18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7" name="Google Shape;2067;g3050ee903af_0_18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Google Shape;2073;g3050ee903af_0_187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4" name="Google Shape;2074;g3050ee903af_0_187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0" name="Google Shape;2080;g3050ee903af_0_19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1" name="Google Shape;2081;g3050ee903af_0_19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5" name="Google Shape;2105;g3050ee903af_0_194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6" name="Google Shape;2106;g3050ee903af_0_194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3.xml"/><Relationship Id="rId4" Type="http://schemas.openxmlformats.org/officeDocument/2006/relationships/hyperlink" Target="http://bit.ly/2TtBDfr" TargetMode="Externa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 TITLE" type="title">
  <p:cSld name="TITLE"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8" name="Google Shape;968;p24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969" name="Google Shape;969;p24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0" name="Google Shape;970;p24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1" name="Google Shape;971;p24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2" name="Google Shape;972;p24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3" name="Google Shape;973;p24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4" name="Google Shape;974;p24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5" name="Google Shape;975;p24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6" name="Google Shape;976;p24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7" name="Google Shape;977;p24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8" name="Google Shape;978;p24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9" name="Google Shape;979;p24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80" name="Google Shape;980;p24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81" name="Google Shape;981;p24"/>
          <p:cNvSpPr txBox="1">
            <a:spLocks noGrp="1"/>
          </p:cNvSpPr>
          <p:nvPr>
            <p:ph type="ctrTitle"/>
          </p:nvPr>
        </p:nvSpPr>
        <p:spPr>
          <a:xfrm>
            <a:off x="311700" y="1447800"/>
            <a:ext cx="8520600" cy="145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982" name="Google Shape;982;p24"/>
          <p:cNvSpPr txBox="1">
            <a:spLocks noGrp="1"/>
          </p:cNvSpPr>
          <p:nvPr>
            <p:ph type="subTitle" idx="1"/>
          </p:nvPr>
        </p:nvSpPr>
        <p:spPr>
          <a:xfrm>
            <a:off x="311700" y="28874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S">
  <p:cSld name="BLANK_2_1">
    <p:spTree>
      <p:nvGrpSpPr>
        <p:cNvPr id="1" name="Shape 1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8" name="Google Shape;1118;p33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119" name="Google Shape;1119;p33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0" name="Google Shape;1120;p33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1" name="Google Shape;1121;p33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2" name="Google Shape;1122;p33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3" name="Google Shape;1123;p33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4" name="Google Shape;1124;p33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5" name="Google Shape;1125;p33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6" name="Google Shape;1126;p33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7" name="Google Shape;1127;p33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8" name="Google Shape;1128;p33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29" name="Google Shape;1129;p33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0" name="Google Shape;1130;p33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31" name="Google Shape;1131;p33"/>
          <p:cNvSpPr txBox="1">
            <a:spLocks noGrp="1"/>
          </p:cNvSpPr>
          <p:nvPr>
            <p:ph type="title" hasCustomPrompt="1"/>
          </p:nvPr>
        </p:nvSpPr>
        <p:spPr>
          <a:xfrm>
            <a:off x="2501250" y="700988"/>
            <a:ext cx="4141500" cy="5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132" name="Google Shape;1132;p33"/>
          <p:cNvSpPr txBox="1">
            <a:spLocks noGrp="1"/>
          </p:cNvSpPr>
          <p:nvPr>
            <p:ph type="title" idx="2" hasCustomPrompt="1"/>
          </p:nvPr>
        </p:nvSpPr>
        <p:spPr>
          <a:xfrm>
            <a:off x="2501250" y="2110688"/>
            <a:ext cx="4141500" cy="5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133" name="Google Shape;1133;p33"/>
          <p:cNvSpPr txBox="1">
            <a:spLocks noGrp="1"/>
          </p:cNvSpPr>
          <p:nvPr>
            <p:ph type="title" idx="3" hasCustomPrompt="1"/>
          </p:nvPr>
        </p:nvSpPr>
        <p:spPr>
          <a:xfrm>
            <a:off x="2501250" y="3520388"/>
            <a:ext cx="4141500" cy="5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BIG_NUMBER_1_1_2_1">
    <p:spTree>
      <p:nvGrpSpPr>
        <p:cNvPr id="1" name="Shape 1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5" name="Google Shape;1135;p34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136" name="Google Shape;1136;p34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7" name="Google Shape;1137;p34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8" name="Google Shape;1138;p34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39" name="Google Shape;1139;p34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0" name="Google Shape;1140;p34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1" name="Google Shape;1141;p34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2" name="Google Shape;1142;p34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3" name="Google Shape;1143;p34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4" name="Google Shape;1144;p34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5" name="Google Shape;1145;p34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6" name="Google Shape;1146;p34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47" name="Google Shape;1147;p34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48" name="Google Shape;1148;p34"/>
          <p:cNvSpPr txBox="1">
            <a:spLocks noGrp="1"/>
          </p:cNvSpPr>
          <p:nvPr>
            <p:ph type="ctrTitle"/>
          </p:nvPr>
        </p:nvSpPr>
        <p:spPr>
          <a:xfrm>
            <a:off x="3312600" y="1202650"/>
            <a:ext cx="25188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BLANK_3">
    <p:spTree>
      <p:nvGrpSpPr>
        <p:cNvPr id="1" name="Shape 1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0" name="Google Shape;1150;p35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151" name="Google Shape;1151;p35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2" name="Google Shape;1152;p35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3" name="Google Shape;1153;p35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4" name="Google Shape;1154;p35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5" name="Google Shape;1155;p35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6" name="Google Shape;1156;p35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7" name="Google Shape;1157;p35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8" name="Google Shape;1158;p35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59" name="Google Shape;1159;p35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0" name="Google Shape;1160;p35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1" name="Google Shape;1161;p35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62" name="Google Shape;1162;p35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63" name="Google Shape;1163;p35"/>
          <p:cNvSpPr txBox="1">
            <a:spLocks noGrp="1"/>
          </p:cNvSpPr>
          <p:nvPr>
            <p:ph type="subTitle" idx="1"/>
          </p:nvPr>
        </p:nvSpPr>
        <p:spPr>
          <a:xfrm>
            <a:off x="6227800" y="1951050"/>
            <a:ext cx="1896600" cy="46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64" name="Google Shape;1164;p35"/>
          <p:cNvSpPr txBox="1">
            <a:spLocks noGrp="1"/>
          </p:cNvSpPr>
          <p:nvPr>
            <p:ph type="ctrTitle"/>
          </p:nvPr>
        </p:nvSpPr>
        <p:spPr>
          <a:xfrm>
            <a:off x="6227800" y="1459825"/>
            <a:ext cx="2973600" cy="5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165" name="Google Shape;1165;p35"/>
          <p:cNvSpPr txBox="1">
            <a:spLocks noGrp="1"/>
          </p:cNvSpPr>
          <p:nvPr>
            <p:ph type="subTitle" idx="2"/>
          </p:nvPr>
        </p:nvSpPr>
        <p:spPr>
          <a:xfrm>
            <a:off x="6227800" y="2969450"/>
            <a:ext cx="1896600" cy="46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66" name="Google Shape;1166;p35"/>
          <p:cNvSpPr txBox="1">
            <a:spLocks noGrp="1"/>
          </p:cNvSpPr>
          <p:nvPr>
            <p:ph type="ctrTitle" idx="3"/>
          </p:nvPr>
        </p:nvSpPr>
        <p:spPr>
          <a:xfrm>
            <a:off x="6227800" y="2478225"/>
            <a:ext cx="2973600" cy="5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167" name="Google Shape;1167;p35"/>
          <p:cNvSpPr txBox="1">
            <a:spLocks noGrp="1"/>
          </p:cNvSpPr>
          <p:nvPr>
            <p:ph type="subTitle" idx="4"/>
          </p:nvPr>
        </p:nvSpPr>
        <p:spPr>
          <a:xfrm>
            <a:off x="6227800" y="3987850"/>
            <a:ext cx="1896600" cy="46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68" name="Google Shape;1168;p35"/>
          <p:cNvSpPr txBox="1">
            <a:spLocks noGrp="1"/>
          </p:cNvSpPr>
          <p:nvPr>
            <p:ph type="ctrTitle" idx="5"/>
          </p:nvPr>
        </p:nvSpPr>
        <p:spPr>
          <a:xfrm>
            <a:off x="6227800" y="3496625"/>
            <a:ext cx="2973600" cy="5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169" name="Google Shape;1169;p35"/>
          <p:cNvSpPr txBox="1">
            <a:spLocks noGrp="1"/>
          </p:cNvSpPr>
          <p:nvPr>
            <p:ph type="ctrTitle" idx="6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">
  <p:cSld name="BLANK_2_2">
    <p:spTree>
      <p:nvGrpSpPr>
        <p:cNvPr id="1" name="Shape 1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1" name="Google Shape;1171;p36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172" name="Google Shape;1172;p36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3" name="Google Shape;1173;p36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4" name="Google Shape;1174;p36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5" name="Google Shape;1175;p36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6" name="Google Shape;1176;p36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7" name="Google Shape;1177;p36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8" name="Google Shape;1178;p36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9" name="Google Shape;1179;p36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0" name="Google Shape;1180;p36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1" name="Google Shape;1181;p36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2" name="Google Shape;1182;p36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3" name="Google Shape;1183;p36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84" name="Google Shape;1184;p36"/>
          <p:cNvSpPr txBox="1">
            <a:spLocks noGrp="1"/>
          </p:cNvSpPr>
          <p:nvPr>
            <p:ph type="subTitle" idx="1"/>
          </p:nvPr>
        </p:nvSpPr>
        <p:spPr>
          <a:xfrm>
            <a:off x="2333925" y="2523925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85" name="Google Shape;1185;p36"/>
          <p:cNvSpPr txBox="1">
            <a:spLocks noGrp="1"/>
          </p:cNvSpPr>
          <p:nvPr>
            <p:ph type="subTitle" idx="2"/>
          </p:nvPr>
        </p:nvSpPr>
        <p:spPr>
          <a:xfrm>
            <a:off x="5113550" y="2523925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86" name="Google Shape;1186;p36"/>
          <p:cNvSpPr txBox="1">
            <a:spLocks noGrp="1"/>
          </p:cNvSpPr>
          <p:nvPr>
            <p:ph type="ctrTitle"/>
          </p:nvPr>
        </p:nvSpPr>
        <p:spPr>
          <a:xfrm>
            <a:off x="2435163" y="174557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187" name="Google Shape;1187;p36"/>
          <p:cNvSpPr txBox="1">
            <a:spLocks noGrp="1"/>
          </p:cNvSpPr>
          <p:nvPr>
            <p:ph type="ctrTitle" idx="3"/>
          </p:nvPr>
        </p:nvSpPr>
        <p:spPr>
          <a:xfrm>
            <a:off x="5214788" y="174557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2">
  <p:cSld name="BIG_NUMBER_1_1_2_2">
    <p:spTree>
      <p:nvGrpSpPr>
        <p:cNvPr id="1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9" name="Google Shape;1189;p37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190" name="Google Shape;1190;p37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1" name="Google Shape;1191;p37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2" name="Google Shape;1192;p37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3" name="Google Shape;1193;p37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4" name="Google Shape;1194;p37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5" name="Google Shape;1195;p37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6" name="Google Shape;1196;p37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7" name="Google Shape;1197;p37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8" name="Google Shape;1198;p37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9" name="Google Shape;1199;p37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0" name="Google Shape;1200;p37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1" name="Google Shape;1201;p37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02" name="Google Shape;1202;p37"/>
          <p:cNvSpPr txBox="1">
            <a:spLocks noGrp="1"/>
          </p:cNvSpPr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BLANK_4">
    <p:spTree>
      <p:nvGrpSpPr>
        <p:cNvPr id="1" name="Shape 1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4" name="Google Shape;1204;p38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205" name="Google Shape;1205;p38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6" name="Google Shape;1206;p38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7" name="Google Shape;1207;p38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8" name="Google Shape;1208;p38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9" name="Google Shape;1209;p38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0" name="Google Shape;1210;p38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1" name="Google Shape;1211;p38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2" name="Google Shape;1212;p38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3" name="Google Shape;1213;p38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4" name="Google Shape;1214;p38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5" name="Google Shape;1215;p38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6" name="Google Shape;1216;p38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17" name="Google Shape;1217;p38"/>
          <p:cNvSpPr txBox="1">
            <a:spLocks noGrp="1"/>
          </p:cNvSpPr>
          <p:nvPr>
            <p:ph type="subTitle" idx="1"/>
          </p:nvPr>
        </p:nvSpPr>
        <p:spPr>
          <a:xfrm>
            <a:off x="1481102" y="2133400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8" name="Google Shape;1218;p38"/>
          <p:cNvSpPr txBox="1">
            <a:spLocks noGrp="1"/>
          </p:cNvSpPr>
          <p:nvPr>
            <p:ph type="subTitle" idx="2"/>
          </p:nvPr>
        </p:nvSpPr>
        <p:spPr>
          <a:xfrm>
            <a:off x="3727341" y="2133400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9" name="Google Shape;1219;p38"/>
          <p:cNvSpPr txBox="1">
            <a:spLocks noGrp="1"/>
          </p:cNvSpPr>
          <p:nvPr>
            <p:ph type="subTitle" idx="3"/>
          </p:nvPr>
        </p:nvSpPr>
        <p:spPr>
          <a:xfrm>
            <a:off x="5973583" y="2133400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20" name="Google Shape;1220;p38"/>
          <p:cNvSpPr txBox="1">
            <a:spLocks noGrp="1"/>
          </p:cNvSpPr>
          <p:nvPr>
            <p:ph type="ctrTitle"/>
          </p:nvPr>
        </p:nvSpPr>
        <p:spPr>
          <a:xfrm>
            <a:off x="1413763" y="1324300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221" name="Google Shape;1221;p38"/>
          <p:cNvSpPr txBox="1">
            <a:spLocks noGrp="1"/>
          </p:cNvSpPr>
          <p:nvPr>
            <p:ph type="ctrTitle" idx="4"/>
          </p:nvPr>
        </p:nvSpPr>
        <p:spPr>
          <a:xfrm>
            <a:off x="3660015" y="1324300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222" name="Google Shape;1222;p38"/>
          <p:cNvSpPr txBox="1">
            <a:spLocks noGrp="1"/>
          </p:cNvSpPr>
          <p:nvPr>
            <p:ph type="ctrTitle" idx="5"/>
          </p:nvPr>
        </p:nvSpPr>
        <p:spPr>
          <a:xfrm>
            <a:off x="5906248" y="1324300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223" name="Google Shape;1223;p38"/>
          <p:cNvSpPr txBox="1">
            <a:spLocks noGrp="1"/>
          </p:cNvSpPr>
          <p:nvPr>
            <p:ph type="subTitle" idx="6"/>
          </p:nvPr>
        </p:nvSpPr>
        <p:spPr>
          <a:xfrm>
            <a:off x="1481102" y="3743125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24" name="Google Shape;1224;p38"/>
          <p:cNvSpPr txBox="1">
            <a:spLocks noGrp="1"/>
          </p:cNvSpPr>
          <p:nvPr>
            <p:ph type="subTitle" idx="7"/>
          </p:nvPr>
        </p:nvSpPr>
        <p:spPr>
          <a:xfrm>
            <a:off x="3727341" y="3743125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25" name="Google Shape;1225;p38"/>
          <p:cNvSpPr txBox="1">
            <a:spLocks noGrp="1"/>
          </p:cNvSpPr>
          <p:nvPr>
            <p:ph type="subTitle" idx="8"/>
          </p:nvPr>
        </p:nvSpPr>
        <p:spPr>
          <a:xfrm>
            <a:off x="5973570" y="3743125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26" name="Google Shape;1226;p38"/>
          <p:cNvSpPr txBox="1">
            <a:spLocks noGrp="1"/>
          </p:cNvSpPr>
          <p:nvPr>
            <p:ph type="ctrTitle" idx="9"/>
          </p:nvPr>
        </p:nvSpPr>
        <p:spPr>
          <a:xfrm>
            <a:off x="1413750" y="2934025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227" name="Google Shape;1227;p38"/>
          <p:cNvSpPr txBox="1">
            <a:spLocks noGrp="1"/>
          </p:cNvSpPr>
          <p:nvPr>
            <p:ph type="ctrTitle" idx="13"/>
          </p:nvPr>
        </p:nvSpPr>
        <p:spPr>
          <a:xfrm>
            <a:off x="3660003" y="2934025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228" name="Google Shape;1228;p38"/>
          <p:cNvSpPr txBox="1">
            <a:spLocks noGrp="1"/>
          </p:cNvSpPr>
          <p:nvPr>
            <p:ph type="ctrTitle" idx="14"/>
          </p:nvPr>
        </p:nvSpPr>
        <p:spPr>
          <a:xfrm>
            <a:off x="5906236" y="2934025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229" name="Google Shape;1229;p38"/>
          <p:cNvSpPr txBox="1">
            <a:spLocks noGrp="1"/>
          </p:cNvSpPr>
          <p:nvPr>
            <p:ph type="ctrTitle" idx="15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&amp; CREDITS">
  <p:cSld name="BIG_NUMBER_1_1_3">
    <p:spTree>
      <p:nvGrpSpPr>
        <p:cNvPr id="1" name="Shape 1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1" name="Google Shape;1231;p39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232" name="Google Shape;1232;p39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3" name="Google Shape;1233;p39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4" name="Google Shape;1234;p39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5" name="Google Shape;1235;p39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6" name="Google Shape;1236;p39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7" name="Google Shape;1237;p39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8" name="Google Shape;1238;p39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39" name="Google Shape;1239;p39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40" name="Google Shape;1240;p39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41" name="Google Shape;1241;p39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42" name="Google Shape;1242;p39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43" name="Google Shape;1243;p39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44" name="Google Shape;1244;p39"/>
          <p:cNvSpPr txBox="1">
            <a:spLocks noGrp="1"/>
          </p:cNvSpPr>
          <p:nvPr>
            <p:ph type="ctrTitle"/>
          </p:nvPr>
        </p:nvSpPr>
        <p:spPr>
          <a:xfrm>
            <a:off x="939525" y="897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245" name="Google Shape;1245;p39"/>
          <p:cNvSpPr txBox="1">
            <a:spLocks noGrp="1"/>
          </p:cNvSpPr>
          <p:nvPr>
            <p:ph type="subTitle" idx="1"/>
          </p:nvPr>
        </p:nvSpPr>
        <p:spPr>
          <a:xfrm>
            <a:off x="939525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46" name="Google Shape;1246;p39"/>
          <p:cNvSpPr txBox="1"/>
          <p:nvPr/>
        </p:nvSpPr>
        <p:spPr>
          <a:xfrm>
            <a:off x="939525" y="3533100"/>
            <a:ext cx="3103500" cy="10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CREDITS: This presentation template was created by </a:t>
            </a:r>
            <a:r>
              <a:rPr lang="en" sz="800" b="1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2"/>
              </a:rPr>
              <a:t>Slidesgo</a:t>
            </a: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, including icons by </a:t>
            </a:r>
            <a:r>
              <a:rPr lang="en" sz="800" b="1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/>
              </a:rPr>
              <a:t>Flatico</a:t>
            </a:r>
            <a:r>
              <a:rPr lang="en" sz="800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/>
              </a:rPr>
              <a:t>n</a:t>
            </a: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, and infographics &amp; images by </a:t>
            </a:r>
            <a:r>
              <a:rPr lang="en" sz="800" b="1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4"/>
              </a:rPr>
              <a:t>Freepik</a:t>
            </a: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. </a:t>
            </a:r>
            <a:endParaRPr sz="80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endParaRPr sz="8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BIG_NUMBER_1_1_2_2_1">
    <p:spTree>
      <p:nvGrpSpPr>
        <p:cNvPr id="1" name="Shape 1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8" name="Google Shape;1248;p40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249" name="Google Shape;1249;p40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0" name="Google Shape;1250;p40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1" name="Google Shape;1251;p40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2" name="Google Shape;1252;p40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3" name="Google Shape;1253;p40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4" name="Google Shape;1254;p40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5" name="Google Shape;1255;p40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6" name="Google Shape;1256;p40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7" name="Google Shape;1257;p40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8" name="Google Shape;1258;p40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59" name="Google Shape;1259;p40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60" name="Google Shape;1260;p40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61" name="Google Shape;1261;p40"/>
          <p:cNvSpPr txBox="1">
            <a:spLocks noGrp="1"/>
          </p:cNvSpPr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262" name="Google Shape;1262;p40"/>
          <p:cNvSpPr txBox="1">
            <a:spLocks noGrp="1"/>
          </p:cNvSpPr>
          <p:nvPr>
            <p:ph type="body" idx="1"/>
          </p:nvPr>
        </p:nvSpPr>
        <p:spPr>
          <a:xfrm>
            <a:off x="1109663" y="1543050"/>
            <a:ext cx="3314700" cy="31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1263" name="Google Shape;1263;p40"/>
          <p:cNvSpPr txBox="1">
            <a:spLocks noGrp="1"/>
          </p:cNvSpPr>
          <p:nvPr>
            <p:ph type="body" idx="2"/>
          </p:nvPr>
        </p:nvSpPr>
        <p:spPr>
          <a:xfrm>
            <a:off x="4719638" y="1543050"/>
            <a:ext cx="3314700" cy="31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1" name="Shape 1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5" name="Google Shape;1265;p41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266" name="Google Shape;1266;p41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67" name="Google Shape;1267;p41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68" name="Google Shape;1268;p41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69" name="Google Shape;1269;p41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0" name="Google Shape;1270;p41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1" name="Google Shape;1271;p41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2" name="Google Shape;1272;p41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3" name="Google Shape;1273;p41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4" name="Google Shape;1274;p41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5" name="Google Shape;1275;p41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6" name="Google Shape;1276;p41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77" name="Google Shape;1277;p41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BLANK_1_1">
    <p:spTree>
      <p:nvGrpSpPr>
        <p:cNvPr id="1" name="Shape 12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BIG_NUMBER_1_1_4"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4" name="Google Shape;984;p25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985" name="Google Shape;985;p25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86" name="Google Shape;986;p25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87" name="Google Shape;987;p25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88" name="Google Shape;988;p25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89" name="Google Shape;989;p25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0" name="Google Shape;990;p25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1" name="Google Shape;991;p25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2" name="Google Shape;992;p25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3" name="Google Shape;993;p25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4" name="Google Shape;994;p25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5" name="Google Shape;995;p25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96" name="Google Shape;996;p25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97" name="Google Shape;997;p25"/>
          <p:cNvSpPr txBox="1">
            <a:spLocks noGrp="1"/>
          </p:cNvSpPr>
          <p:nvPr>
            <p:ph type="ctrTitle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998" name="Google Shape;998;p25"/>
          <p:cNvSpPr txBox="1">
            <a:spLocks noGrp="1"/>
          </p:cNvSpPr>
          <p:nvPr>
            <p:ph type="body" idx="1"/>
          </p:nvPr>
        </p:nvSpPr>
        <p:spPr>
          <a:xfrm>
            <a:off x="939525" y="1476375"/>
            <a:ext cx="6063900" cy="30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21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 TITLE" type="title">
  <p:cSld name="TITLE">
    <p:spTree>
      <p:nvGrpSpPr>
        <p:cNvPr id="1" name="Shape 1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3" name="Google Shape;1283;p44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284" name="Google Shape;1284;p44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85" name="Google Shape;1285;p44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86" name="Google Shape;1286;p44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87" name="Google Shape;1287;p44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88" name="Google Shape;1288;p44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89" name="Google Shape;1289;p44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90" name="Google Shape;1290;p44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91" name="Google Shape;1291;p44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92" name="Google Shape;1292;p44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93" name="Google Shape;1293;p44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94" name="Google Shape;1294;p44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95" name="Google Shape;1295;p44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96" name="Google Shape;1296;p44"/>
          <p:cNvSpPr txBox="1">
            <a:spLocks noGrp="1"/>
          </p:cNvSpPr>
          <p:nvPr>
            <p:ph type="ctrTitle"/>
          </p:nvPr>
        </p:nvSpPr>
        <p:spPr>
          <a:xfrm>
            <a:off x="311700" y="1447800"/>
            <a:ext cx="8520600" cy="145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297" name="Google Shape;1297;p44"/>
          <p:cNvSpPr txBox="1">
            <a:spLocks noGrp="1"/>
          </p:cNvSpPr>
          <p:nvPr>
            <p:ph type="subTitle" idx="1"/>
          </p:nvPr>
        </p:nvSpPr>
        <p:spPr>
          <a:xfrm>
            <a:off x="311700" y="28874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BIG_NUMBER_1_1_4">
    <p:spTree>
      <p:nvGrpSpPr>
        <p:cNvPr id="1" name="Shape 1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9" name="Google Shape;1299;p45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300" name="Google Shape;1300;p45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1" name="Google Shape;1301;p45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2" name="Google Shape;1302;p45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3" name="Google Shape;1303;p45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4" name="Google Shape;1304;p45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5" name="Google Shape;1305;p45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6" name="Google Shape;1306;p45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7" name="Google Shape;1307;p45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8" name="Google Shape;1308;p45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09" name="Google Shape;1309;p45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10" name="Google Shape;1310;p45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11" name="Google Shape;1311;p45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312" name="Google Shape;1312;p45"/>
          <p:cNvSpPr txBox="1">
            <a:spLocks noGrp="1"/>
          </p:cNvSpPr>
          <p:nvPr>
            <p:ph type="ctrTitle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313" name="Google Shape;1313;p45"/>
          <p:cNvSpPr txBox="1">
            <a:spLocks noGrp="1"/>
          </p:cNvSpPr>
          <p:nvPr>
            <p:ph type="body" idx="1"/>
          </p:nvPr>
        </p:nvSpPr>
        <p:spPr>
          <a:xfrm>
            <a:off x="939525" y="1476375"/>
            <a:ext cx="6063900" cy="30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21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IG_NUMBER_1">
    <p:spTree>
      <p:nvGrpSpPr>
        <p:cNvPr id="1" name="Shape 1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5" name="Google Shape;1315;p46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316" name="Google Shape;1316;p46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17" name="Google Shape;1317;p46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18" name="Google Shape;1318;p46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19" name="Google Shape;1319;p46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20" name="Google Shape;1320;p46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21" name="Google Shape;1321;p46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22" name="Google Shape;1322;p46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23" name="Google Shape;1323;p46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24" name="Google Shape;1324;p46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25" name="Google Shape;1325;p46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26" name="Google Shape;1326;p46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27" name="Google Shape;1327;p46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328" name="Google Shape;1328;p46"/>
          <p:cNvSpPr txBox="1">
            <a:spLocks noGrp="1"/>
          </p:cNvSpPr>
          <p:nvPr>
            <p:ph type="title" hasCustomPrompt="1"/>
          </p:nvPr>
        </p:nvSpPr>
        <p:spPr>
          <a:xfrm>
            <a:off x="1421338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29" name="Google Shape;1329;p46"/>
          <p:cNvSpPr txBox="1">
            <a:spLocks noGrp="1"/>
          </p:cNvSpPr>
          <p:nvPr>
            <p:ph type="title" idx="2" hasCustomPrompt="1"/>
          </p:nvPr>
        </p:nvSpPr>
        <p:spPr>
          <a:xfrm>
            <a:off x="3210379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30" name="Google Shape;1330;p46"/>
          <p:cNvSpPr txBox="1">
            <a:spLocks noGrp="1"/>
          </p:cNvSpPr>
          <p:nvPr>
            <p:ph type="title" idx="3" hasCustomPrompt="1"/>
          </p:nvPr>
        </p:nvSpPr>
        <p:spPr>
          <a:xfrm>
            <a:off x="4999421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31" name="Google Shape;1331;p46"/>
          <p:cNvSpPr txBox="1">
            <a:spLocks noGrp="1"/>
          </p:cNvSpPr>
          <p:nvPr>
            <p:ph type="title" idx="4" hasCustomPrompt="1"/>
          </p:nvPr>
        </p:nvSpPr>
        <p:spPr>
          <a:xfrm>
            <a:off x="6788463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32" name="Google Shape;1332;p46"/>
          <p:cNvSpPr txBox="1">
            <a:spLocks noGrp="1"/>
          </p:cNvSpPr>
          <p:nvPr>
            <p:ph type="ctrTitle" idx="5"/>
          </p:nvPr>
        </p:nvSpPr>
        <p:spPr>
          <a:xfrm>
            <a:off x="311700" y="618575"/>
            <a:ext cx="8520600" cy="732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Font typeface="Permanent Marker"/>
              <a:buNone/>
              <a:defRPr sz="18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333" name="Google Shape;1333;p46"/>
          <p:cNvSpPr txBox="1">
            <a:spLocks noGrp="1"/>
          </p:cNvSpPr>
          <p:nvPr>
            <p:ph type="subTitle" idx="1"/>
          </p:nvPr>
        </p:nvSpPr>
        <p:spPr>
          <a:xfrm>
            <a:off x="1141450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334" name="Google Shape;1334;p46"/>
          <p:cNvSpPr txBox="1">
            <a:spLocks noGrp="1"/>
          </p:cNvSpPr>
          <p:nvPr>
            <p:ph type="subTitle" idx="6"/>
          </p:nvPr>
        </p:nvSpPr>
        <p:spPr>
          <a:xfrm>
            <a:off x="2930475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335" name="Google Shape;1335;p46"/>
          <p:cNvSpPr txBox="1">
            <a:spLocks noGrp="1"/>
          </p:cNvSpPr>
          <p:nvPr>
            <p:ph type="subTitle" idx="7"/>
          </p:nvPr>
        </p:nvSpPr>
        <p:spPr>
          <a:xfrm>
            <a:off x="4719500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336" name="Google Shape;1336;p46"/>
          <p:cNvSpPr txBox="1">
            <a:spLocks noGrp="1"/>
          </p:cNvSpPr>
          <p:nvPr>
            <p:ph type="subTitle" idx="8"/>
          </p:nvPr>
        </p:nvSpPr>
        <p:spPr>
          <a:xfrm>
            <a:off x="6508575" y="36826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337" name="Google Shape;1337;p46"/>
          <p:cNvSpPr txBox="1">
            <a:spLocks noGrp="1"/>
          </p:cNvSpPr>
          <p:nvPr>
            <p:ph type="subTitle" idx="9"/>
          </p:nvPr>
        </p:nvSpPr>
        <p:spPr>
          <a:xfrm>
            <a:off x="4719525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BIG_NUMBER_1_1">
    <p:spTree>
      <p:nvGrpSpPr>
        <p:cNvPr id="1" name="Shape 1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9" name="Google Shape;1339;p47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340" name="Google Shape;1340;p47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1" name="Google Shape;1341;p47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2" name="Google Shape;1342;p47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3" name="Google Shape;1343;p47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4" name="Google Shape;1344;p47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5" name="Google Shape;1345;p47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6" name="Google Shape;1346;p47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7" name="Google Shape;1347;p47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8" name="Google Shape;1348;p47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49" name="Google Shape;1349;p47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0" name="Google Shape;1350;p47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1" name="Google Shape;1351;p47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352" name="Google Shape;1352;p47"/>
          <p:cNvSpPr txBox="1">
            <a:spLocks noGrp="1"/>
          </p:cNvSpPr>
          <p:nvPr>
            <p:ph type="subTitle" idx="1"/>
          </p:nvPr>
        </p:nvSpPr>
        <p:spPr>
          <a:xfrm>
            <a:off x="939525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53" name="Google Shape;1353;p47"/>
          <p:cNvSpPr txBox="1">
            <a:spLocks noGrp="1"/>
          </p:cNvSpPr>
          <p:nvPr>
            <p:ph type="ctrTitle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IG_NUMBER_1_1_1">
    <p:spTree>
      <p:nvGrpSpPr>
        <p:cNvPr id="1" name="Shape 1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5" name="Google Shape;1355;p48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356" name="Google Shape;1356;p48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7" name="Google Shape;1357;p48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8" name="Google Shape;1358;p48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59" name="Google Shape;1359;p48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0" name="Google Shape;1360;p48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1" name="Google Shape;1361;p48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2" name="Google Shape;1362;p48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3" name="Google Shape;1363;p48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4" name="Google Shape;1364;p48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5" name="Google Shape;1365;p48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6" name="Google Shape;1366;p48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67" name="Google Shape;1367;p48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368" name="Google Shape;1368;p48"/>
          <p:cNvSpPr txBox="1">
            <a:spLocks noGrp="1"/>
          </p:cNvSpPr>
          <p:nvPr>
            <p:ph type="ctrTitle"/>
          </p:nvPr>
        </p:nvSpPr>
        <p:spPr>
          <a:xfrm>
            <a:off x="2008800" y="3897038"/>
            <a:ext cx="5126400" cy="3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None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1369" name="Google Shape;1369;p48"/>
          <p:cNvSpPr txBox="1">
            <a:spLocks noGrp="1"/>
          </p:cNvSpPr>
          <p:nvPr>
            <p:ph type="subTitle" idx="1"/>
          </p:nvPr>
        </p:nvSpPr>
        <p:spPr>
          <a:xfrm>
            <a:off x="1914750" y="1401975"/>
            <a:ext cx="5314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BIG_NUMBER_1_1_2">
    <p:spTree>
      <p:nvGrpSpPr>
        <p:cNvPr id="1" name="Shape 1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1" name="Google Shape;1371;p49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372" name="Google Shape;1372;p49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3" name="Google Shape;1373;p49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4" name="Google Shape;1374;p49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5" name="Google Shape;1375;p49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6" name="Google Shape;1376;p49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7" name="Google Shape;1377;p49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8" name="Google Shape;1378;p49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79" name="Google Shape;1379;p49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80" name="Google Shape;1380;p49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81" name="Google Shape;1381;p49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82" name="Google Shape;1382;p49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83" name="Google Shape;1383;p49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384" name="Google Shape;1384;p49"/>
          <p:cNvSpPr txBox="1">
            <a:spLocks noGrp="1"/>
          </p:cNvSpPr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385" name="Google Shape;1385;p49"/>
          <p:cNvSpPr txBox="1">
            <a:spLocks noGrp="1"/>
          </p:cNvSpPr>
          <p:nvPr>
            <p:ph type="subTitle" idx="1"/>
          </p:nvPr>
        </p:nvSpPr>
        <p:spPr>
          <a:xfrm>
            <a:off x="3114000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BIG_NUMBER_1_1_2_3">
    <p:spTree>
      <p:nvGrpSpPr>
        <p:cNvPr id="1" name="Shape 1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" name="Google Shape;1387;p50"/>
          <p:cNvSpPr txBox="1">
            <a:spLocks noGrp="1"/>
          </p:cNvSpPr>
          <p:nvPr>
            <p:ph type="ctrTitle"/>
          </p:nvPr>
        </p:nvSpPr>
        <p:spPr>
          <a:xfrm>
            <a:off x="3108750" y="2205300"/>
            <a:ext cx="2926500" cy="73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 type="blank">
  <p:cSld name="BLANK">
    <p:spTree>
      <p:nvGrpSpPr>
        <p:cNvPr id="1" name="Shape 1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9" name="Google Shape;1389;p51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390" name="Google Shape;1390;p51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1" name="Google Shape;1391;p51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2" name="Google Shape;1392;p51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3" name="Google Shape;1393;p51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4" name="Google Shape;1394;p51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5" name="Google Shape;1395;p51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6" name="Google Shape;1396;p51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7" name="Google Shape;1397;p51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8" name="Google Shape;1398;p51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99" name="Google Shape;1399;p51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0" name="Google Shape;1400;p51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01" name="Google Shape;1401;p51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402" name="Google Shape;1402;p51"/>
          <p:cNvSpPr txBox="1">
            <a:spLocks noGrp="1"/>
          </p:cNvSpPr>
          <p:nvPr>
            <p:ph type="subTitle" idx="1"/>
          </p:nvPr>
        </p:nvSpPr>
        <p:spPr>
          <a:xfrm>
            <a:off x="1141438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03" name="Google Shape;1403;p51"/>
          <p:cNvSpPr txBox="1">
            <a:spLocks noGrp="1"/>
          </p:cNvSpPr>
          <p:nvPr>
            <p:ph type="subTitle" idx="2"/>
          </p:nvPr>
        </p:nvSpPr>
        <p:spPr>
          <a:xfrm>
            <a:off x="293046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04" name="Google Shape;1404;p51"/>
          <p:cNvSpPr txBox="1">
            <a:spLocks noGrp="1"/>
          </p:cNvSpPr>
          <p:nvPr>
            <p:ph type="subTitle" idx="3"/>
          </p:nvPr>
        </p:nvSpPr>
        <p:spPr>
          <a:xfrm>
            <a:off x="650856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05" name="Google Shape;1405;p51"/>
          <p:cNvSpPr txBox="1">
            <a:spLocks noGrp="1"/>
          </p:cNvSpPr>
          <p:nvPr>
            <p:ph type="subTitle" idx="4"/>
          </p:nvPr>
        </p:nvSpPr>
        <p:spPr>
          <a:xfrm>
            <a:off x="471951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06" name="Google Shape;1406;p51"/>
          <p:cNvSpPr txBox="1">
            <a:spLocks noGrp="1"/>
          </p:cNvSpPr>
          <p:nvPr>
            <p:ph type="ctrTitle"/>
          </p:nvPr>
        </p:nvSpPr>
        <p:spPr>
          <a:xfrm>
            <a:off x="1141450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407" name="Google Shape;1407;p51"/>
          <p:cNvSpPr txBox="1">
            <a:spLocks noGrp="1"/>
          </p:cNvSpPr>
          <p:nvPr>
            <p:ph type="ctrTitle" idx="5"/>
          </p:nvPr>
        </p:nvSpPr>
        <p:spPr>
          <a:xfrm>
            <a:off x="293047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408" name="Google Shape;1408;p51"/>
          <p:cNvSpPr txBox="1">
            <a:spLocks noGrp="1"/>
          </p:cNvSpPr>
          <p:nvPr>
            <p:ph type="ctrTitle" idx="6"/>
          </p:nvPr>
        </p:nvSpPr>
        <p:spPr>
          <a:xfrm>
            <a:off x="471952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409" name="Google Shape;1409;p51"/>
          <p:cNvSpPr txBox="1">
            <a:spLocks noGrp="1"/>
          </p:cNvSpPr>
          <p:nvPr>
            <p:ph type="ctrTitle" idx="7"/>
          </p:nvPr>
        </p:nvSpPr>
        <p:spPr>
          <a:xfrm>
            <a:off x="650857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410" name="Google Shape;1410;p51"/>
          <p:cNvSpPr txBox="1">
            <a:spLocks noGrp="1"/>
          </p:cNvSpPr>
          <p:nvPr>
            <p:ph type="ctrTitle" idx="8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BLANK_2">
    <p:spTree>
      <p:nvGrpSpPr>
        <p:cNvPr id="1" name="Shape 1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2" name="Google Shape;1412;p52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413" name="Google Shape;1413;p52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4" name="Google Shape;1414;p52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5" name="Google Shape;1415;p52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6" name="Google Shape;1416;p52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7" name="Google Shape;1417;p52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8" name="Google Shape;1418;p52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19" name="Google Shape;1419;p52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0" name="Google Shape;1420;p52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1" name="Google Shape;1421;p52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2" name="Google Shape;1422;p52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3" name="Google Shape;1423;p52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24" name="Google Shape;1424;p52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425" name="Google Shape;1425;p52"/>
          <p:cNvSpPr txBox="1">
            <a:spLocks noGrp="1"/>
          </p:cNvSpPr>
          <p:nvPr>
            <p:ph type="subTitle" idx="1"/>
          </p:nvPr>
        </p:nvSpPr>
        <p:spPr>
          <a:xfrm>
            <a:off x="1248925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26" name="Google Shape;1426;p52"/>
          <p:cNvSpPr txBox="1">
            <a:spLocks noGrp="1"/>
          </p:cNvSpPr>
          <p:nvPr>
            <p:ph type="subTitle" idx="2"/>
          </p:nvPr>
        </p:nvSpPr>
        <p:spPr>
          <a:xfrm>
            <a:off x="3723750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27" name="Google Shape;1427;p52"/>
          <p:cNvSpPr txBox="1">
            <a:spLocks noGrp="1"/>
          </p:cNvSpPr>
          <p:nvPr>
            <p:ph type="subTitle" idx="3"/>
          </p:nvPr>
        </p:nvSpPr>
        <p:spPr>
          <a:xfrm>
            <a:off x="6198575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28" name="Google Shape;1428;p52"/>
          <p:cNvSpPr txBox="1">
            <a:spLocks noGrp="1"/>
          </p:cNvSpPr>
          <p:nvPr>
            <p:ph type="ctrTitle"/>
          </p:nvPr>
        </p:nvSpPr>
        <p:spPr>
          <a:xfrm>
            <a:off x="1350163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429" name="Google Shape;1429;p52"/>
          <p:cNvSpPr txBox="1">
            <a:spLocks noGrp="1"/>
          </p:cNvSpPr>
          <p:nvPr>
            <p:ph type="ctrTitle" idx="4"/>
          </p:nvPr>
        </p:nvSpPr>
        <p:spPr>
          <a:xfrm>
            <a:off x="3824988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430" name="Google Shape;1430;p52"/>
          <p:cNvSpPr txBox="1">
            <a:spLocks noGrp="1"/>
          </p:cNvSpPr>
          <p:nvPr>
            <p:ph type="ctrTitle" idx="5"/>
          </p:nvPr>
        </p:nvSpPr>
        <p:spPr>
          <a:xfrm>
            <a:off x="6299838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431" name="Google Shape;1431;p52"/>
          <p:cNvSpPr txBox="1">
            <a:spLocks noGrp="1"/>
          </p:cNvSpPr>
          <p:nvPr>
            <p:ph type="ctrTitle" idx="6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S">
  <p:cSld name="BLANK_2_1">
    <p:spTree>
      <p:nvGrpSpPr>
        <p:cNvPr id="1" name="Shape 1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" name="Google Shape;1433;p53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434" name="Google Shape;1434;p53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35" name="Google Shape;1435;p53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36" name="Google Shape;1436;p53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37" name="Google Shape;1437;p53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38" name="Google Shape;1438;p53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39" name="Google Shape;1439;p53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40" name="Google Shape;1440;p53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41" name="Google Shape;1441;p53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42" name="Google Shape;1442;p53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43" name="Google Shape;1443;p53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44" name="Google Shape;1444;p53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45" name="Google Shape;1445;p53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446" name="Google Shape;1446;p53"/>
          <p:cNvSpPr txBox="1">
            <a:spLocks noGrp="1"/>
          </p:cNvSpPr>
          <p:nvPr>
            <p:ph type="title" hasCustomPrompt="1"/>
          </p:nvPr>
        </p:nvSpPr>
        <p:spPr>
          <a:xfrm>
            <a:off x="2501250" y="700988"/>
            <a:ext cx="4141500" cy="5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447" name="Google Shape;1447;p53"/>
          <p:cNvSpPr txBox="1">
            <a:spLocks noGrp="1"/>
          </p:cNvSpPr>
          <p:nvPr>
            <p:ph type="title" idx="2" hasCustomPrompt="1"/>
          </p:nvPr>
        </p:nvSpPr>
        <p:spPr>
          <a:xfrm>
            <a:off x="2501250" y="2110688"/>
            <a:ext cx="4141500" cy="5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448" name="Google Shape;1448;p53"/>
          <p:cNvSpPr txBox="1">
            <a:spLocks noGrp="1"/>
          </p:cNvSpPr>
          <p:nvPr>
            <p:ph type="title" idx="3" hasCustomPrompt="1"/>
          </p:nvPr>
        </p:nvSpPr>
        <p:spPr>
          <a:xfrm>
            <a:off x="2501250" y="3520388"/>
            <a:ext cx="4141500" cy="5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IG_NUMBER_1"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0" name="Google Shape;1000;p26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001" name="Google Shape;1001;p26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2" name="Google Shape;1002;p26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3" name="Google Shape;1003;p26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4" name="Google Shape;1004;p26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5" name="Google Shape;1005;p26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6" name="Google Shape;1006;p26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7" name="Google Shape;1007;p26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8" name="Google Shape;1008;p26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09" name="Google Shape;1009;p26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0" name="Google Shape;1010;p26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1" name="Google Shape;1011;p26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12" name="Google Shape;1012;p26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013" name="Google Shape;1013;p26"/>
          <p:cNvSpPr txBox="1">
            <a:spLocks noGrp="1"/>
          </p:cNvSpPr>
          <p:nvPr>
            <p:ph type="title" hasCustomPrompt="1"/>
          </p:nvPr>
        </p:nvSpPr>
        <p:spPr>
          <a:xfrm>
            <a:off x="1421338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14" name="Google Shape;1014;p26"/>
          <p:cNvSpPr txBox="1">
            <a:spLocks noGrp="1"/>
          </p:cNvSpPr>
          <p:nvPr>
            <p:ph type="title" idx="2" hasCustomPrompt="1"/>
          </p:nvPr>
        </p:nvSpPr>
        <p:spPr>
          <a:xfrm>
            <a:off x="3210379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15" name="Google Shape;1015;p26"/>
          <p:cNvSpPr txBox="1">
            <a:spLocks noGrp="1"/>
          </p:cNvSpPr>
          <p:nvPr>
            <p:ph type="title" idx="3" hasCustomPrompt="1"/>
          </p:nvPr>
        </p:nvSpPr>
        <p:spPr>
          <a:xfrm>
            <a:off x="4999421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16" name="Google Shape;1016;p26"/>
          <p:cNvSpPr txBox="1">
            <a:spLocks noGrp="1"/>
          </p:cNvSpPr>
          <p:nvPr>
            <p:ph type="title" idx="4" hasCustomPrompt="1"/>
          </p:nvPr>
        </p:nvSpPr>
        <p:spPr>
          <a:xfrm>
            <a:off x="6788463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17" name="Google Shape;1017;p26"/>
          <p:cNvSpPr txBox="1">
            <a:spLocks noGrp="1"/>
          </p:cNvSpPr>
          <p:nvPr>
            <p:ph type="ctrTitle" idx="5"/>
          </p:nvPr>
        </p:nvSpPr>
        <p:spPr>
          <a:xfrm>
            <a:off x="311700" y="618575"/>
            <a:ext cx="8520600" cy="732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Font typeface="Permanent Marker"/>
              <a:buNone/>
              <a:defRPr sz="18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018" name="Google Shape;1018;p26"/>
          <p:cNvSpPr txBox="1">
            <a:spLocks noGrp="1"/>
          </p:cNvSpPr>
          <p:nvPr>
            <p:ph type="subTitle" idx="1"/>
          </p:nvPr>
        </p:nvSpPr>
        <p:spPr>
          <a:xfrm>
            <a:off x="1141450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19" name="Google Shape;1019;p26"/>
          <p:cNvSpPr txBox="1">
            <a:spLocks noGrp="1"/>
          </p:cNvSpPr>
          <p:nvPr>
            <p:ph type="subTitle" idx="6"/>
          </p:nvPr>
        </p:nvSpPr>
        <p:spPr>
          <a:xfrm>
            <a:off x="2930475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20" name="Google Shape;1020;p26"/>
          <p:cNvSpPr txBox="1">
            <a:spLocks noGrp="1"/>
          </p:cNvSpPr>
          <p:nvPr>
            <p:ph type="subTitle" idx="7"/>
          </p:nvPr>
        </p:nvSpPr>
        <p:spPr>
          <a:xfrm>
            <a:off x="4719500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21" name="Google Shape;1021;p26"/>
          <p:cNvSpPr txBox="1">
            <a:spLocks noGrp="1"/>
          </p:cNvSpPr>
          <p:nvPr>
            <p:ph type="subTitle" idx="8"/>
          </p:nvPr>
        </p:nvSpPr>
        <p:spPr>
          <a:xfrm>
            <a:off x="6508575" y="36826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22" name="Google Shape;1022;p26"/>
          <p:cNvSpPr txBox="1">
            <a:spLocks noGrp="1"/>
          </p:cNvSpPr>
          <p:nvPr>
            <p:ph type="subTitle" idx="9"/>
          </p:nvPr>
        </p:nvSpPr>
        <p:spPr>
          <a:xfrm>
            <a:off x="4719525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BIG_NUMBER_1_1_2_1">
    <p:spTree>
      <p:nvGrpSpPr>
        <p:cNvPr id="1" name="Shape 1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0" name="Google Shape;1450;p54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451" name="Google Shape;1451;p54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2" name="Google Shape;1452;p54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3" name="Google Shape;1453;p54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4" name="Google Shape;1454;p54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5" name="Google Shape;1455;p54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6" name="Google Shape;1456;p54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7" name="Google Shape;1457;p54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8" name="Google Shape;1458;p54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59" name="Google Shape;1459;p54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0" name="Google Shape;1460;p54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1" name="Google Shape;1461;p54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2" name="Google Shape;1462;p54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463" name="Google Shape;1463;p54"/>
          <p:cNvSpPr txBox="1">
            <a:spLocks noGrp="1"/>
          </p:cNvSpPr>
          <p:nvPr>
            <p:ph type="ctrTitle"/>
          </p:nvPr>
        </p:nvSpPr>
        <p:spPr>
          <a:xfrm>
            <a:off x="3312600" y="1202650"/>
            <a:ext cx="25188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BLANK_3">
    <p:spTree>
      <p:nvGrpSpPr>
        <p:cNvPr id="1" name="Shape 1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5" name="Google Shape;1465;p55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466" name="Google Shape;1466;p55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7" name="Google Shape;1467;p55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8" name="Google Shape;1468;p55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69" name="Google Shape;1469;p55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0" name="Google Shape;1470;p55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1" name="Google Shape;1471;p55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2" name="Google Shape;1472;p55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3" name="Google Shape;1473;p55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4" name="Google Shape;1474;p55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5" name="Google Shape;1475;p55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6" name="Google Shape;1476;p55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77" name="Google Shape;1477;p55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478" name="Google Shape;1478;p55"/>
          <p:cNvSpPr txBox="1">
            <a:spLocks noGrp="1"/>
          </p:cNvSpPr>
          <p:nvPr>
            <p:ph type="subTitle" idx="1"/>
          </p:nvPr>
        </p:nvSpPr>
        <p:spPr>
          <a:xfrm>
            <a:off x="6227800" y="1951050"/>
            <a:ext cx="1896600" cy="46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79" name="Google Shape;1479;p55"/>
          <p:cNvSpPr txBox="1">
            <a:spLocks noGrp="1"/>
          </p:cNvSpPr>
          <p:nvPr>
            <p:ph type="ctrTitle"/>
          </p:nvPr>
        </p:nvSpPr>
        <p:spPr>
          <a:xfrm>
            <a:off x="6227800" y="1459825"/>
            <a:ext cx="2973600" cy="5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480" name="Google Shape;1480;p55"/>
          <p:cNvSpPr txBox="1">
            <a:spLocks noGrp="1"/>
          </p:cNvSpPr>
          <p:nvPr>
            <p:ph type="subTitle" idx="2"/>
          </p:nvPr>
        </p:nvSpPr>
        <p:spPr>
          <a:xfrm>
            <a:off x="6227800" y="2969450"/>
            <a:ext cx="1896600" cy="46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81" name="Google Shape;1481;p55"/>
          <p:cNvSpPr txBox="1">
            <a:spLocks noGrp="1"/>
          </p:cNvSpPr>
          <p:nvPr>
            <p:ph type="ctrTitle" idx="3"/>
          </p:nvPr>
        </p:nvSpPr>
        <p:spPr>
          <a:xfrm>
            <a:off x="6227800" y="2478225"/>
            <a:ext cx="2973600" cy="5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482" name="Google Shape;1482;p55"/>
          <p:cNvSpPr txBox="1">
            <a:spLocks noGrp="1"/>
          </p:cNvSpPr>
          <p:nvPr>
            <p:ph type="subTitle" idx="4"/>
          </p:nvPr>
        </p:nvSpPr>
        <p:spPr>
          <a:xfrm>
            <a:off x="6227800" y="3987850"/>
            <a:ext cx="1896600" cy="46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83" name="Google Shape;1483;p55"/>
          <p:cNvSpPr txBox="1">
            <a:spLocks noGrp="1"/>
          </p:cNvSpPr>
          <p:nvPr>
            <p:ph type="ctrTitle" idx="5"/>
          </p:nvPr>
        </p:nvSpPr>
        <p:spPr>
          <a:xfrm>
            <a:off x="6227800" y="3496625"/>
            <a:ext cx="2973600" cy="5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484" name="Google Shape;1484;p55"/>
          <p:cNvSpPr txBox="1">
            <a:spLocks noGrp="1"/>
          </p:cNvSpPr>
          <p:nvPr>
            <p:ph type="ctrTitle" idx="6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">
  <p:cSld name="BLANK_2_2">
    <p:spTree>
      <p:nvGrpSpPr>
        <p:cNvPr id="1" name="Shape 1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6" name="Google Shape;1486;p56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487" name="Google Shape;1487;p56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8" name="Google Shape;1488;p56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89" name="Google Shape;1489;p56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0" name="Google Shape;1490;p56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1" name="Google Shape;1491;p56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2" name="Google Shape;1492;p56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3" name="Google Shape;1493;p56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4" name="Google Shape;1494;p56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5" name="Google Shape;1495;p56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6" name="Google Shape;1496;p56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7" name="Google Shape;1497;p56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98" name="Google Shape;1498;p56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499" name="Google Shape;1499;p56"/>
          <p:cNvSpPr txBox="1">
            <a:spLocks noGrp="1"/>
          </p:cNvSpPr>
          <p:nvPr>
            <p:ph type="subTitle" idx="1"/>
          </p:nvPr>
        </p:nvSpPr>
        <p:spPr>
          <a:xfrm>
            <a:off x="2333925" y="2523925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00" name="Google Shape;1500;p56"/>
          <p:cNvSpPr txBox="1">
            <a:spLocks noGrp="1"/>
          </p:cNvSpPr>
          <p:nvPr>
            <p:ph type="subTitle" idx="2"/>
          </p:nvPr>
        </p:nvSpPr>
        <p:spPr>
          <a:xfrm>
            <a:off x="5113550" y="2523925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01" name="Google Shape;1501;p56"/>
          <p:cNvSpPr txBox="1">
            <a:spLocks noGrp="1"/>
          </p:cNvSpPr>
          <p:nvPr>
            <p:ph type="ctrTitle"/>
          </p:nvPr>
        </p:nvSpPr>
        <p:spPr>
          <a:xfrm>
            <a:off x="2435163" y="174557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502" name="Google Shape;1502;p56"/>
          <p:cNvSpPr txBox="1">
            <a:spLocks noGrp="1"/>
          </p:cNvSpPr>
          <p:nvPr>
            <p:ph type="ctrTitle" idx="3"/>
          </p:nvPr>
        </p:nvSpPr>
        <p:spPr>
          <a:xfrm>
            <a:off x="5214788" y="174557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2">
  <p:cSld name="BIG_NUMBER_1_1_2_2">
    <p:spTree>
      <p:nvGrpSpPr>
        <p:cNvPr id="1" name="Shape 1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4" name="Google Shape;1504;p57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505" name="Google Shape;1505;p57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6" name="Google Shape;1506;p57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7" name="Google Shape;1507;p57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8" name="Google Shape;1508;p57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09" name="Google Shape;1509;p57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0" name="Google Shape;1510;p57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1" name="Google Shape;1511;p57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2" name="Google Shape;1512;p57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3" name="Google Shape;1513;p57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4" name="Google Shape;1514;p57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5" name="Google Shape;1515;p57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16" name="Google Shape;1516;p57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517" name="Google Shape;1517;p57"/>
          <p:cNvSpPr txBox="1">
            <a:spLocks noGrp="1"/>
          </p:cNvSpPr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BLANK_4"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9" name="Google Shape;1519;p58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520" name="Google Shape;1520;p58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1" name="Google Shape;1521;p58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2" name="Google Shape;1522;p58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3" name="Google Shape;1523;p58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4" name="Google Shape;1524;p58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5" name="Google Shape;1525;p58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6" name="Google Shape;1526;p58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7" name="Google Shape;1527;p58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8" name="Google Shape;1528;p58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29" name="Google Shape;1529;p58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0" name="Google Shape;1530;p58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31" name="Google Shape;1531;p58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532" name="Google Shape;1532;p58"/>
          <p:cNvSpPr txBox="1">
            <a:spLocks noGrp="1"/>
          </p:cNvSpPr>
          <p:nvPr>
            <p:ph type="subTitle" idx="1"/>
          </p:nvPr>
        </p:nvSpPr>
        <p:spPr>
          <a:xfrm>
            <a:off x="1481102" y="2133400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33" name="Google Shape;1533;p58"/>
          <p:cNvSpPr txBox="1">
            <a:spLocks noGrp="1"/>
          </p:cNvSpPr>
          <p:nvPr>
            <p:ph type="subTitle" idx="2"/>
          </p:nvPr>
        </p:nvSpPr>
        <p:spPr>
          <a:xfrm>
            <a:off x="3727341" y="2133400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34" name="Google Shape;1534;p58"/>
          <p:cNvSpPr txBox="1">
            <a:spLocks noGrp="1"/>
          </p:cNvSpPr>
          <p:nvPr>
            <p:ph type="subTitle" idx="3"/>
          </p:nvPr>
        </p:nvSpPr>
        <p:spPr>
          <a:xfrm>
            <a:off x="5973583" y="2133400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35" name="Google Shape;1535;p58"/>
          <p:cNvSpPr txBox="1">
            <a:spLocks noGrp="1"/>
          </p:cNvSpPr>
          <p:nvPr>
            <p:ph type="ctrTitle"/>
          </p:nvPr>
        </p:nvSpPr>
        <p:spPr>
          <a:xfrm>
            <a:off x="1413763" y="1324300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536" name="Google Shape;1536;p58"/>
          <p:cNvSpPr txBox="1">
            <a:spLocks noGrp="1"/>
          </p:cNvSpPr>
          <p:nvPr>
            <p:ph type="ctrTitle" idx="4"/>
          </p:nvPr>
        </p:nvSpPr>
        <p:spPr>
          <a:xfrm>
            <a:off x="3660015" y="1324300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537" name="Google Shape;1537;p58"/>
          <p:cNvSpPr txBox="1">
            <a:spLocks noGrp="1"/>
          </p:cNvSpPr>
          <p:nvPr>
            <p:ph type="ctrTitle" idx="5"/>
          </p:nvPr>
        </p:nvSpPr>
        <p:spPr>
          <a:xfrm>
            <a:off x="5906248" y="1324300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538" name="Google Shape;1538;p58"/>
          <p:cNvSpPr txBox="1">
            <a:spLocks noGrp="1"/>
          </p:cNvSpPr>
          <p:nvPr>
            <p:ph type="subTitle" idx="6"/>
          </p:nvPr>
        </p:nvSpPr>
        <p:spPr>
          <a:xfrm>
            <a:off x="1481102" y="3743125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39" name="Google Shape;1539;p58"/>
          <p:cNvSpPr txBox="1">
            <a:spLocks noGrp="1"/>
          </p:cNvSpPr>
          <p:nvPr>
            <p:ph type="subTitle" idx="7"/>
          </p:nvPr>
        </p:nvSpPr>
        <p:spPr>
          <a:xfrm>
            <a:off x="3727341" y="3743125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40" name="Google Shape;1540;p58"/>
          <p:cNvSpPr txBox="1">
            <a:spLocks noGrp="1"/>
          </p:cNvSpPr>
          <p:nvPr>
            <p:ph type="subTitle" idx="8"/>
          </p:nvPr>
        </p:nvSpPr>
        <p:spPr>
          <a:xfrm>
            <a:off x="5973570" y="3743125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41" name="Google Shape;1541;p58"/>
          <p:cNvSpPr txBox="1">
            <a:spLocks noGrp="1"/>
          </p:cNvSpPr>
          <p:nvPr>
            <p:ph type="ctrTitle" idx="9"/>
          </p:nvPr>
        </p:nvSpPr>
        <p:spPr>
          <a:xfrm>
            <a:off x="1413750" y="2934025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542" name="Google Shape;1542;p58"/>
          <p:cNvSpPr txBox="1">
            <a:spLocks noGrp="1"/>
          </p:cNvSpPr>
          <p:nvPr>
            <p:ph type="ctrTitle" idx="13"/>
          </p:nvPr>
        </p:nvSpPr>
        <p:spPr>
          <a:xfrm>
            <a:off x="3660003" y="2934025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543" name="Google Shape;1543;p58"/>
          <p:cNvSpPr txBox="1">
            <a:spLocks noGrp="1"/>
          </p:cNvSpPr>
          <p:nvPr>
            <p:ph type="ctrTitle" idx="14"/>
          </p:nvPr>
        </p:nvSpPr>
        <p:spPr>
          <a:xfrm>
            <a:off x="5906236" y="2934025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544" name="Google Shape;1544;p58"/>
          <p:cNvSpPr txBox="1">
            <a:spLocks noGrp="1"/>
          </p:cNvSpPr>
          <p:nvPr>
            <p:ph type="ctrTitle" idx="15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&amp; CREDITS">
  <p:cSld name="BIG_NUMBER_1_1_3">
    <p:spTree>
      <p:nvGrpSpPr>
        <p:cNvPr id="1" name="Shape 1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6" name="Google Shape;1546;p59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547" name="Google Shape;1547;p59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8" name="Google Shape;1548;p59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49" name="Google Shape;1549;p59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0" name="Google Shape;1550;p59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1" name="Google Shape;1551;p59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2" name="Google Shape;1552;p59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3" name="Google Shape;1553;p59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4" name="Google Shape;1554;p59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5" name="Google Shape;1555;p59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6" name="Google Shape;1556;p59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7" name="Google Shape;1557;p59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58" name="Google Shape;1558;p59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559" name="Google Shape;1559;p59"/>
          <p:cNvSpPr txBox="1">
            <a:spLocks noGrp="1"/>
          </p:cNvSpPr>
          <p:nvPr>
            <p:ph type="ctrTitle"/>
          </p:nvPr>
        </p:nvSpPr>
        <p:spPr>
          <a:xfrm>
            <a:off x="939525" y="897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560" name="Google Shape;1560;p59"/>
          <p:cNvSpPr txBox="1">
            <a:spLocks noGrp="1"/>
          </p:cNvSpPr>
          <p:nvPr>
            <p:ph type="subTitle" idx="1"/>
          </p:nvPr>
        </p:nvSpPr>
        <p:spPr>
          <a:xfrm>
            <a:off x="939525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61" name="Google Shape;1561;p59"/>
          <p:cNvSpPr txBox="1"/>
          <p:nvPr/>
        </p:nvSpPr>
        <p:spPr>
          <a:xfrm>
            <a:off x="939525" y="3533100"/>
            <a:ext cx="3103500" cy="10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CREDITS: This presentation template was created by </a:t>
            </a:r>
            <a:r>
              <a:rPr lang="en" sz="800" b="1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2"/>
              </a:rPr>
              <a:t>Slidesgo</a:t>
            </a: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, including icons by </a:t>
            </a:r>
            <a:r>
              <a:rPr lang="en" sz="800" b="1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/>
              </a:rPr>
              <a:t>Flatico</a:t>
            </a:r>
            <a:r>
              <a:rPr lang="en" sz="800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/>
              </a:rPr>
              <a:t>n</a:t>
            </a: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, and infographics &amp; images by </a:t>
            </a:r>
            <a:r>
              <a:rPr lang="en" sz="800" b="1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4"/>
              </a:rPr>
              <a:t>Freepik</a:t>
            </a: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. </a:t>
            </a:r>
            <a:endParaRPr sz="80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endParaRPr sz="8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BIG_NUMBER_1_1_2_2_1">
    <p:spTree>
      <p:nvGrpSpPr>
        <p:cNvPr id="1" name="Shape 1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3" name="Google Shape;1563;p60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564" name="Google Shape;1564;p60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65" name="Google Shape;1565;p60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66" name="Google Shape;1566;p60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67" name="Google Shape;1567;p60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68" name="Google Shape;1568;p60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69" name="Google Shape;1569;p60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70" name="Google Shape;1570;p60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71" name="Google Shape;1571;p60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72" name="Google Shape;1572;p60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73" name="Google Shape;1573;p60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74" name="Google Shape;1574;p60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75" name="Google Shape;1575;p60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576" name="Google Shape;1576;p60"/>
          <p:cNvSpPr txBox="1">
            <a:spLocks noGrp="1"/>
          </p:cNvSpPr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577" name="Google Shape;1577;p60"/>
          <p:cNvSpPr txBox="1">
            <a:spLocks noGrp="1"/>
          </p:cNvSpPr>
          <p:nvPr>
            <p:ph type="body" idx="1"/>
          </p:nvPr>
        </p:nvSpPr>
        <p:spPr>
          <a:xfrm>
            <a:off x="1109663" y="1543050"/>
            <a:ext cx="3314700" cy="31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1578" name="Google Shape;1578;p60"/>
          <p:cNvSpPr txBox="1">
            <a:spLocks noGrp="1"/>
          </p:cNvSpPr>
          <p:nvPr>
            <p:ph type="body" idx="2"/>
          </p:nvPr>
        </p:nvSpPr>
        <p:spPr>
          <a:xfrm>
            <a:off x="4719638" y="1543050"/>
            <a:ext cx="3314700" cy="31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1" name="Shape 1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0" name="Google Shape;1580;p61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581" name="Google Shape;1581;p61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82" name="Google Shape;1582;p61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83" name="Google Shape;1583;p61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84" name="Google Shape;1584;p61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85" name="Google Shape;1585;p61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86" name="Google Shape;1586;p61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87" name="Google Shape;1587;p61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88" name="Google Shape;1588;p61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89" name="Google Shape;1589;p61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90" name="Google Shape;1590;p61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91" name="Google Shape;1591;p61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92" name="Google Shape;1592;p61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BLANK_1_1">
    <p:spTree>
      <p:nvGrpSpPr>
        <p:cNvPr id="1" name="Shape 15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 TITLE" type="title">
  <p:cSld name="TITLE">
    <p:spTree>
      <p:nvGrpSpPr>
        <p:cNvPr id="1" name="Shape 1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8" name="Google Shape;1598;p64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599" name="Google Shape;1599;p64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0" name="Google Shape;1600;p64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1" name="Google Shape;1601;p64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2" name="Google Shape;1602;p64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3" name="Google Shape;1603;p64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4" name="Google Shape;1604;p64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5" name="Google Shape;1605;p64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6" name="Google Shape;1606;p64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7" name="Google Shape;1607;p64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8" name="Google Shape;1608;p64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9" name="Google Shape;1609;p64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10" name="Google Shape;1610;p64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611" name="Google Shape;1611;p64"/>
          <p:cNvSpPr txBox="1">
            <a:spLocks noGrp="1"/>
          </p:cNvSpPr>
          <p:nvPr>
            <p:ph type="ctrTitle"/>
          </p:nvPr>
        </p:nvSpPr>
        <p:spPr>
          <a:xfrm>
            <a:off x="311700" y="1447800"/>
            <a:ext cx="8520600" cy="145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Permanent Marker"/>
              <a:buNone/>
              <a:defRPr sz="52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612" name="Google Shape;1612;p64"/>
          <p:cNvSpPr txBox="1">
            <a:spLocks noGrp="1"/>
          </p:cNvSpPr>
          <p:nvPr>
            <p:ph type="subTitle" idx="1"/>
          </p:nvPr>
        </p:nvSpPr>
        <p:spPr>
          <a:xfrm>
            <a:off x="311700" y="28874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BIG_NUMBER_1_1">
    <p:spTree>
      <p:nvGrpSpPr>
        <p:cNvPr id="1" name="Shape 1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" name="Google Shape;1024;p27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025" name="Google Shape;1025;p27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6" name="Google Shape;1026;p27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7" name="Google Shape;1027;p27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8" name="Google Shape;1028;p27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29" name="Google Shape;1029;p27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0" name="Google Shape;1030;p27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1" name="Google Shape;1031;p27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2" name="Google Shape;1032;p27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3" name="Google Shape;1033;p27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4" name="Google Shape;1034;p27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5" name="Google Shape;1035;p27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36" name="Google Shape;1036;p27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037" name="Google Shape;1037;p27"/>
          <p:cNvSpPr txBox="1">
            <a:spLocks noGrp="1"/>
          </p:cNvSpPr>
          <p:nvPr>
            <p:ph type="subTitle" idx="1"/>
          </p:nvPr>
        </p:nvSpPr>
        <p:spPr>
          <a:xfrm>
            <a:off x="939525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1038;p27"/>
          <p:cNvSpPr txBox="1">
            <a:spLocks noGrp="1"/>
          </p:cNvSpPr>
          <p:nvPr>
            <p:ph type="ctrTitle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BIG_NUMBER_1_1_4">
    <p:spTree>
      <p:nvGrpSpPr>
        <p:cNvPr id="1" name="Shape 1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4" name="Google Shape;1614;p65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615" name="Google Shape;1615;p65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16" name="Google Shape;1616;p65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17" name="Google Shape;1617;p65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18" name="Google Shape;1618;p65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19" name="Google Shape;1619;p65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20" name="Google Shape;1620;p65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21" name="Google Shape;1621;p65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22" name="Google Shape;1622;p65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23" name="Google Shape;1623;p65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24" name="Google Shape;1624;p65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25" name="Google Shape;1625;p65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26" name="Google Shape;1626;p65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627" name="Google Shape;1627;p65"/>
          <p:cNvSpPr txBox="1">
            <a:spLocks noGrp="1"/>
          </p:cNvSpPr>
          <p:nvPr>
            <p:ph type="ctrTitle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628" name="Google Shape;1628;p65"/>
          <p:cNvSpPr txBox="1">
            <a:spLocks noGrp="1"/>
          </p:cNvSpPr>
          <p:nvPr>
            <p:ph type="body" idx="1"/>
          </p:nvPr>
        </p:nvSpPr>
        <p:spPr>
          <a:xfrm>
            <a:off x="939525" y="1476375"/>
            <a:ext cx="6063900" cy="30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●"/>
              <a:defRPr sz="10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21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00"/>
              <a:buFont typeface="Comfortaa"/>
              <a:buChar char="○"/>
              <a:defRPr sz="10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21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000"/>
              <a:buFont typeface="Comfortaa"/>
              <a:buChar char="■"/>
              <a:defRPr sz="10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IG_NUMBER_1">
    <p:spTree>
      <p:nvGrpSpPr>
        <p:cNvPr id="1" name="Shape 1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0" name="Google Shape;1630;p66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631" name="Google Shape;1631;p66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32" name="Google Shape;1632;p66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33" name="Google Shape;1633;p66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34" name="Google Shape;1634;p66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35" name="Google Shape;1635;p66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36" name="Google Shape;1636;p66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37" name="Google Shape;1637;p66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38" name="Google Shape;1638;p66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39" name="Google Shape;1639;p66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40" name="Google Shape;1640;p66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41" name="Google Shape;1641;p66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42" name="Google Shape;1642;p66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643" name="Google Shape;1643;p66"/>
          <p:cNvSpPr txBox="1">
            <a:spLocks noGrp="1"/>
          </p:cNvSpPr>
          <p:nvPr>
            <p:ph type="title" hasCustomPrompt="1"/>
          </p:nvPr>
        </p:nvSpPr>
        <p:spPr>
          <a:xfrm>
            <a:off x="1421338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644" name="Google Shape;1644;p66"/>
          <p:cNvSpPr txBox="1">
            <a:spLocks noGrp="1"/>
          </p:cNvSpPr>
          <p:nvPr>
            <p:ph type="title" idx="2" hasCustomPrompt="1"/>
          </p:nvPr>
        </p:nvSpPr>
        <p:spPr>
          <a:xfrm>
            <a:off x="3210379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645" name="Google Shape;1645;p66"/>
          <p:cNvSpPr txBox="1">
            <a:spLocks noGrp="1"/>
          </p:cNvSpPr>
          <p:nvPr>
            <p:ph type="title" idx="3" hasCustomPrompt="1"/>
          </p:nvPr>
        </p:nvSpPr>
        <p:spPr>
          <a:xfrm>
            <a:off x="4999421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646" name="Google Shape;1646;p66"/>
          <p:cNvSpPr txBox="1">
            <a:spLocks noGrp="1"/>
          </p:cNvSpPr>
          <p:nvPr>
            <p:ph type="title" idx="4" hasCustomPrompt="1"/>
          </p:nvPr>
        </p:nvSpPr>
        <p:spPr>
          <a:xfrm>
            <a:off x="6788463" y="2341350"/>
            <a:ext cx="934200" cy="5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647" name="Google Shape;1647;p66"/>
          <p:cNvSpPr txBox="1">
            <a:spLocks noGrp="1"/>
          </p:cNvSpPr>
          <p:nvPr>
            <p:ph type="ctrTitle" idx="5"/>
          </p:nvPr>
        </p:nvSpPr>
        <p:spPr>
          <a:xfrm>
            <a:off x="311700" y="618575"/>
            <a:ext cx="8520600" cy="732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Font typeface="Permanent Marker"/>
              <a:buNone/>
              <a:defRPr sz="18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648" name="Google Shape;1648;p66"/>
          <p:cNvSpPr txBox="1">
            <a:spLocks noGrp="1"/>
          </p:cNvSpPr>
          <p:nvPr>
            <p:ph type="subTitle" idx="1"/>
          </p:nvPr>
        </p:nvSpPr>
        <p:spPr>
          <a:xfrm>
            <a:off x="1141450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649" name="Google Shape;1649;p66"/>
          <p:cNvSpPr txBox="1">
            <a:spLocks noGrp="1"/>
          </p:cNvSpPr>
          <p:nvPr>
            <p:ph type="subTitle" idx="6"/>
          </p:nvPr>
        </p:nvSpPr>
        <p:spPr>
          <a:xfrm>
            <a:off x="2930475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650" name="Google Shape;1650;p66"/>
          <p:cNvSpPr txBox="1">
            <a:spLocks noGrp="1"/>
          </p:cNvSpPr>
          <p:nvPr>
            <p:ph type="subTitle" idx="7"/>
          </p:nvPr>
        </p:nvSpPr>
        <p:spPr>
          <a:xfrm>
            <a:off x="4719500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651" name="Google Shape;1651;p66"/>
          <p:cNvSpPr txBox="1">
            <a:spLocks noGrp="1"/>
          </p:cNvSpPr>
          <p:nvPr>
            <p:ph type="subTitle" idx="8"/>
          </p:nvPr>
        </p:nvSpPr>
        <p:spPr>
          <a:xfrm>
            <a:off x="6508575" y="36826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652" name="Google Shape;1652;p66"/>
          <p:cNvSpPr txBox="1">
            <a:spLocks noGrp="1"/>
          </p:cNvSpPr>
          <p:nvPr>
            <p:ph type="subTitle" idx="9"/>
          </p:nvPr>
        </p:nvSpPr>
        <p:spPr>
          <a:xfrm>
            <a:off x="4719525" y="371455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BIG_NUMBER_1_1">
    <p:spTree>
      <p:nvGrpSpPr>
        <p:cNvPr id="1" name="Shape 1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4" name="Google Shape;1654;p67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655" name="Google Shape;1655;p67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56" name="Google Shape;1656;p67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57" name="Google Shape;1657;p67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58" name="Google Shape;1658;p67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59" name="Google Shape;1659;p67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60" name="Google Shape;1660;p67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61" name="Google Shape;1661;p67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62" name="Google Shape;1662;p67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63" name="Google Shape;1663;p67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64" name="Google Shape;1664;p67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65" name="Google Shape;1665;p67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66" name="Google Shape;1666;p67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667" name="Google Shape;1667;p67"/>
          <p:cNvSpPr txBox="1">
            <a:spLocks noGrp="1"/>
          </p:cNvSpPr>
          <p:nvPr>
            <p:ph type="subTitle" idx="1"/>
          </p:nvPr>
        </p:nvSpPr>
        <p:spPr>
          <a:xfrm>
            <a:off x="939525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68" name="Google Shape;1668;p67"/>
          <p:cNvSpPr txBox="1">
            <a:spLocks noGrp="1"/>
          </p:cNvSpPr>
          <p:nvPr>
            <p:ph type="ctrTitle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IG_NUMBER_1_1_1">
    <p:spTree>
      <p:nvGrpSpPr>
        <p:cNvPr id="1" name="Shape 1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0" name="Google Shape;1670;p68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671" name="Google Shape;1671;p68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2" name="Google Shape;1672;p68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3" name="Google Shape;1673;p68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4" name="Google Shape;1674;p68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5" name="Google Shape;1675;p68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6" name="Google Shape;1676;p68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7" name="Google Shape;1677;p68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8" name="Google Shape;1678;p68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9" name="Google Shape;1679;p68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0" name="Google Shape;1680;p68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1" name="Google Shape;1681;p68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2" name="Google Shape;1682;p68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683" name="Google Shape;1683;p68"/>
          <p:cNvSpPr txBox="1">
            <a:spLocks noGrp="1"/>
          </p:cNvSpPr>
          <p:nvPr>
            <p:ph type="ctrTitle"/>
          </p:nvPr>
        </p:nvSpPr>
        <p:spPr>
          <a:xfrm>
            <a:off x="2008800" y="3897038"/>
            <a:ext cx="5126400" cy="3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None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1684" name="Google Shape;1684;p68"/>
          <p:cNvSpPr txBox="1">
            <a:spLocks noGrp="1"/>
          </p:cNvSpPr>
          <p:nvPr>
            <p:ph type="subTitle" idx="1"/>
          </p:nvPr>
        </p:nvSpPr>
        <p:spPr>
          <a:xfrm>
            <a:off x="1914750" y="1401975"/>
            <a:ext cx="5314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BIG_NUMBER_1_1_2">
    <p:spTree>
      <p:nvGrpSpPr>
        <p:cNvPr id="1" name="Shape 1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6" name="Google Shape;1686;p69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687" name="Google Shape;1687;p69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8" name="Google Shape;1688;p69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9" name="Google Shape;1689;p69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0" name="Google Shape;1690;p69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1" name="Google Shape;1691;p69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2" name="Google Shape;1692;p69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3" name="Google Shape;1693;p69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4" name="Google Shape;1694;p69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5" name="Google Shape;1695;p69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6" name="Google Shape;1696;p69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7" name="Google Shape;1697;p69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8" name="Google Shape;1698;p69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699" name="Google Shape;1699;p69"/>
          <p:cNvSpPr txBox="1">
            <a:spLocks noGrp="1"/>
          </p:cNvSpPr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700" name="Google Shape;1700;p69"/>
          <p:cNvSpPr txBox="1">
            <a:spLocks noGrp="1"/>
          </p:cNvSpPr>
          <p:nvPr>
            <p:ph type="subTitle" idx="1"/>
          </p:nvPr>
        </p:nvSpPr>
        <p:spPr>
          <a:xfrm>
            <a:off x="3114000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BIG_NUMBER_1_1_2_3">
    <p:spTree>
      <p:nvGrpSpPr>
        <p:cNvPr id="1" name="Shape 1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2" name="Google Shape;1702;p70"/>
          <p:cNvSpPr txBox="1">
            <a:spLocks noGrp="1"/>
          </p:cNvSpPr>
          <p:nvPr>
            <p:ph type="ctrTitle"/>
          </p:nvPr>
        </p:nvSpPr>
        <p:spPr>
          <a:xfrm>
            <a:off x="3108750" y="2205300"/>
            <a:ext cx="2926500" cy="73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 type="blank">
  <p:cSld name="BLANK">
    <p:spTree>
      <p:nvGrpSpPr>
        <p:cNvPr id="1" name="Shape 1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4" name="Google Shape;1704;p71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705" name="Google Shape;1705;p71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6" name="Google Shape;1706;p71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7" name="Google Shape;1707;p71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8" name="Google Shape;1708;p71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9" name="Google Shape;1709;p71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0" name="Google Shape;1710;p71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1" name="Google Shape;1711;p71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2" name="Google Shape;1712;p71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3" name="Google Shape;1713;p71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4" name="Google Shape;1714;p71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5" name="Google Shape;1715;p71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6" name="Google Shape;1716;p71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17" name="Google Shape;1717;p71"/>
          <p:cNvSpPr txBox="1">
            <a:spLocks noGrp="1"/>
          </p:cNvSpPr>
          <p:nvPr>
            <p:ph type="subTitle" idx="1"/>
          </p:nvPr>
        </p:nvSpPr>
        <p:spPr>
          <a:xfrm>
            <a:off x="1141438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18" name="Google Shape;1718;p71"/>
          <p:cNvSpPr txBox="1">
            <a:spLocks noGrp="1"/>
          </p:cNvSpPr>
          <p:nvPr>
            <p:ph type="subTitle" idx="2"/>
          </p:nvPr>
        </p:nvSpPr>
        <p:spPr>
          <a:xfrm>
            <a:off x="293046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19" name="Google Shape;1719;p71"/>
          <p:cNvSpPr txBox="1">
            <a:spLocks noGrp="1"/>
          </p:cNvSpPr>
          <p:nvPr>
            <p:ph type="subTitle" idx="3"/>
          </p:nvPr>
        </p:nvSpPr>
        <p:spPr>
          <a:xfrm>
            <a:off x="650856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20" name="Google Shape;1720;p71"/>
          <p:cNvSpPr txBox="1">
            <a:spLocks noGrp="1"/>
          </p:cNvSpPr>
          <p:nvPr>
            <p:ph type="subTitle" idx="4"/>
          </p:nvPr>
        </p:nvSpPr>
        <p:spPr>
          <a:xfrm>
            <a:off x="471951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21" name="Google Shape;1721;p71"/>
          <p:cNvSpPr txBox="1">
            <a:spLocks noGrp="1"/>
          </p:cNvSpPr>
          <p:nvPr>
            <p:ph type="ctrTitle"/>
          </p:nvPr>
        </p:nvSpPr>
        <p:spPr>
          <a:xfrm>
            <a:off x="1141450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722" name="Google Shape;1722;p71"/>
          <p:cNvSpPr txBox="1">
            <a:spLocks noGrp="1"/>
          </p:cNvSpPr>
          <p:nvPr>
            <p:ph type="ctrTitle" idx="5"/>
          </p:nvPr>
        </p:nvSpPr>
        <p:spPr>
          <a:xfrm>
            <a:off x="293047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723" name="Google Shape;1723;p71"/>
          <p:cNvSpPr txBox="1">
            <a:spLocks noGrp="1"/>
          </p:cNvSpPr>
          <p:nvPr>
            <p:ph type="ctrTitle" idx="6"/>
          </p:nvPr>
        </p:nvSpPr>
        <p:spPr>
          <a:xfrm>
            <a:off x="471952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724" name="Google Shape;1724;p71"/>
          <p:cNvSpPr txBox="1">
            <a:spLocks noGrp="1"/>
          </p:cNvSpPr>
          <p:nvPr>
            <p:ph type="ctrTitle" idx="7"/>
          </p:nvPr>
        </p:nvSpPr>
        <p:spPr>
          <a:xfrm>
            <a:off x="650857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725" name="Google Shape;1725;p71"/>
          <p:cNvSpPr txBox="1">
            <a:spLocks noGrp="1"/>
          </p:cNvSpPr>
          <p:nvPr>
            <p:ph type="ctrTitle" idx="8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BLANK_2">
    <p:spTree>
      <p:nvGrpSpPr>
        <p:cNvPr id="1" name="Shape 1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7" name="Google Shape;1727;p72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728" name="Google Shape;1728;p72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29" name="Google Shape;1729;p72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30" name="Google Shape;1730;p72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31" name="Google Shape;1731;p72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32" name="Google Shape;1732;p72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33" name="Google Shape;1733;p72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34" name="Google Shape;1734;p72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35" name="Google Shape;1735;p72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36" name="Google Shape;1736;p72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37" name="Google Shape;1737;p72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38" name="Google Shape;1738;p72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39" name="Google Shape;1739;p72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40" name="Google Shape;1740;p72"/>
          <p:cNvSpPr txBox="1">
            <a:spLocks noGrp="1"/>
          </p:cNvSpPr>
          <p:nvPr>
            <p:ph type="subTitle" idx="1"/>
          </p:nvPr>
        </p:nvSpPr>
        <p:spPr>
          <a:xfrm>
            <a:off x="1248925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41" name="Google Shape;1741;p72"/>
          <p:cNvSpPr txBox="1">
            <a:spLocks noGrp="1"/>
          </p:cNvSpPr>
          <p:nvPr>
            <p:ph type="subTitle" idx="2"/>
          </p:nvPr>
        </p:nvSpPr>
        <p:spPr>
          <a:xfrm>
            <a:off x="3723750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42" name="Google Shape;1742;p72"/>
          <p:cNvSpPr txBox="1">
            <a:spLocks noGrp="1"/>
          </p:cNvSpPr>
          <p:nvPr>
            <p:ph type="subTitle" idx="3"/>
          </p:nvPr>
        </p:nvSpPr>
        <p:spPr>
          <a:xfrm>
            <a:off x="6198575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43" name="Google Shape;1743;p72"/>
          <p:cNvSpPr txBox="1">
            <a:spLocks noGrp="1"/>
          </p:cNvSpPr>
          <p:nvPr>
            <p:ph type="ctrTitle"/>
          </p:nvPr>
        </p:nvSpPr>
        <p:spPr>
          <a:xfrm>
            <a:off x="1350163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744" name="Google Shape;1744;p72"/>
          <p:cNvSpPr txBox="1">
            <a:spLocks noGrp="1"/>
          </p:cNvSpPr>
          <p:nvPr>
            <p:ph type="ctrTitle" idx="4"/>
          </p:nvPr>
        </p:nvSpPr>
        <p:spPr>
          <a:xfrm>
            <a:off x="3824988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745" name="Google Shape;1745;p72"/>
          <p:cNvSpPr txBox="1">
            <a:spLocks noGrp="1"/>
          </p:cNvSpPr>
          <p:nvPr>
            <p:ph type="ctrTitle" idx="5"/>
          </p:nvPr>
        </p:nvSpPr>
        <p:spPr>
          <a:xfrm>
            <a:off x="6299838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746" name="Google Shape;1746;p72"/>
          <p:cNvSpPr txBox="1">
            <a:spLocks noGrp="1"/>
          </p:cNvSpPr>
          <p:nvPr>
            <p:ph type="ctrTitle" idx="6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S">
  <p:cSld name="BLANK_2_1">
    <p:spTree>
      <p:nvGrpSpPr>
        <p:cNvPr id="1" name="Shape 1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8" name="Google Shape;1748;p73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749" name="Google Shape;1749;p73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50" name="Google Shape;1750;p73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51" name="Google Shape;1751;p73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52" name="Google Shape;1752;p73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53" name="Google Shape;1753;p73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54" name="Google Shape;1754;p73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55" name="Google Shape;1755;p73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56" name="Google Shape;1756;p73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57" name="Google Shape;1757;p73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58" name="Google Shape;1758;p73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59" name="Google Shape;1759;p73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60" name="Google Shape;1760;p73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61" name="Google Shape;1761;p73"/>
          <p:cNvSpPr txBox="1">
            <a:spLocks noGrp="1"/>
          </p:cNvSpPr>
          <p:nvPr>
            <p:ph type="title" hasCustomPrompt="1"/>
          </p:nvPr>
        </p:nvSpPr>
        <p:spPr>
          <a:xfrm>
            <a:off x="2501250" y="700988"/>
            <a:ext cx="4141500" cy="5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762" name="Google Shape;1762;p73"/>
          <p:cNvSpPr txBox="1">
            <a:spLocks noGrp="1"/>
          </p:cNvSpPr>
          <p:nvPr>
            <p:ph type="title" idx="2" hasCustomPrompt="1"/>
          </p:nvPr>
        </p:nvSpPr>
        <p:spPr>
          <a:xfrm>
            <a:off x="2501250" y="2110688"/>
            <a:ext cx="4141500" cy="5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1763" name="Google Shape;1763;p73"/>
          <p:cNvSpPr txBox="1">
            <a:spLocks noGrp="1"/>
          </p:cNvSpPr>
          <p:nvPr>
            <p:ph type="title" idx="3" hasCustomPrompt="1"/>
          </p:nvPr>
        </p:nvSpPr>
        <p:spPr>
          <a:xfrm>
            <a:off x="2501250" y="3520388"/>
            <a:ext cx="4141500" cy="5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BIG_NUMBER_1_1_2_1"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5" name="Google Shape;1765;p74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766" name="Google Shape;1766;p74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67" name="Google Shape;1767;p74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68" name="Google Shape;1768;p74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69" name="Google Shape;1769;p74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70" name="Google Shape;1770;p74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71" name="Google Shape;1771;p74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72" name="Google Shape;1772;p74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73" name="Google Shape;1773;p74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74" name="Google Shape;1774;p74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75" name="Google Shape;1775;p74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76" name="Google Shape;1776;p74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77" name="Google Shape;1777;p74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78" name="Google Shape;1778;p74"/>
          <p:cNvSpPr txBox="1">
            <a:spLocks noGrp="1"/>
          </p:cNvSpPr>
          <p:nvPr>
            <p:ph type="ctrTitle"/>
          </p:nvPr>
        </p:nvSpPr>
        <p:spPr>
          <a:xfrm>
            <a:off x="3312600" y="1202650"/>
            <a:ext cx="25188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IG_NUMBER_1_1_1"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0" name="Google Shape;1040;p28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041" name="Google Shape;1041;p28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2" name="Google Shape;1042;p28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3" name="Google Shape;1043;p28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4" name="Google Shape;1044;p28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5" name="Google Shape;1045;p28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6" name="Google Shape;1046;p28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7" name="Google Shape;1047;p28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8" name="Google Shape;1048;p28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49" name="Google Shape;1049;p28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0" name="Google Shape;1050;p28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1" name="Google Shape;1051;p28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2" name="Google Shape;1052;p28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053" name="Google Shape;1053;p28"/>
          <p:cNvSpPr txBox="1">
            <a:spLocks noGrp="1"/>
          </p:cNvSpPr>
          <p:nvPr>
            <p:ph type="ctrTitle"/>
          </p:nvPr>
        </p:nvSpPr>
        <p:spPr>
          <a:xfrm>
            <a:off x="2008800" y="3897038"/>
            <a:ext cx="5126400" cy="38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None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Comfortaa"/>
              <a:buNone/>
              <a:defRPr sz="30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1054" name="Google Shape;1054;p28"/>
          <p:cNvSpPr txBox="1">
            <a:spLocks noGrp="1"/>
          </p:cNvSpPr>
          <p:nvPr>
            <p:ph type="subTitle" idx="1"/>
          </p:nvPr>
        </p:nvSpPr>
        <p:spPr>
          <a:xfrm>
            <a:off x="1914750" y="1401975"/>
            <a:ext cx="5314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BLANK_3">
    <p:spTree>
      <p:nvGrpSpPr>
        <p:cNvPr id="1" name="Shape 1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0" name="Google Shape;1780;p75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781" name="Google Shape;1781;p75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82" name="Google Shape;1782;p75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83" name="Google Shape;1783;p75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84" name="Google Shape;1784;p75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85" name="Google Shape;1785;p75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86" name="Google Shape;1786;p75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87" name="Google Shape;1787;p75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88" name="Google Shape;1788;p75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89" name="Google Shape;1789;p75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90" name="Google Shape;1790;p75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91" name="Google Shape;1791;p75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92" name="Google Shape;1792;p75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93" name="Google Shape;1793;p75"/>
          <p:cNvSpPr txBox="1">
            <a:spLocks noGrp="1"/>
          </p:cNvSpPr>
          <p:nvPr>
            <p:ph type="subTitle" idx="1"/>
          </p:nvPr>
        </p:nvSpPr>
        <p:spPr>
          <a:xfrm>
            <a:off x="6227800" y="1951050"/>
            <a:ext cx="1896600" cy="46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94" name="Google Shape;1794;p75"/>
          <p:cNvSpPr txBox="1">
            <a:spLocks noGrp="1"/>
          </p:cNvSpPr>
          <p:nvPr>
            <p:ph type="ctrTitle"/>
          </p:nvPr>
        </p:nvSpPr>
        <p:spPr>
          <a:xfrm>
            <a:off x="6227800" y="1459825"/>
            <a:ext cx="2973600" cy="5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795" name="Google Shape;1795;p75"/>
          <p:cNvSpPr txBox="1">
            <a:spLocks noGrp="1"/>
          </p:cNvSpPr>
          <p:nvPr>
            <p:ph type="subTitle" idx="2"/>
          </p:nvPr>
        </p:nvSpPr>
        <p:spPr>
          <a:xfrm>
            <a:off x="6227800" y="2969450"/>
            <a:ext cx="1896600" cy="46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96" name="Google Shape;1796;p75"/>
          <p:cNvSpPr txBox="1">
            <a:spLocks noGrp="1"/>
          </p:cNvSpPr>
          <p:nvPr>
            <p:ph type="ctrTitle" idx="3"/>
          </p:nvPr>
        </p:nvSpPr>
        <p:spPr>
          <a:xfrm>
            <a:off x="6227800" y="2478225"/>
            <a:ext cx="2973600" cy="5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797" name="Google Shape;1797;p75"/>
          <p:cNvSpPr txBox="1">
            <a:spLocks noGrp="1"/>
          </p:cNvSpPr>
          <p:nvPr>
            <p:ph type="subTitle" idx="4"/>
          </p:nvPr>
        </p:nvSpPr>
        <p:spPr>
          <a:xfrm>
            <a:off x="6227800" y="3987850"/>
            <a:ext cx="1896600" cy="46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98" name="Google Shape;1798;p75"/>
          <p:cNvSpPr txBox="1">
            <a:spLocks noGrp="1"/>
          </p:cNvSpPr>
          <p:nvPr>
            <p:ph type="ctrTitle" idx="5"/>
          </p:nvPr>
        </p:nvSpPr>
        <p:spPr>
          <a:xfrm>
            <a:off x="6227800" y="3496625"/>
            <a:ext cx="2973600" cy="5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799" name="Google Shape;1799;p75"/>
          <p:cNvSpPr txBox="1">
            <a:spLocks noGrp="1"/>
          </p:cNvSpPr>
          <p:nvPr>
            <p:ph type="ctrTitle" idx="6"/>
          </p:nvPr>
        </p:nvSpPr>
        <p:spPr>
          <a:xfrm>
            <a:off x="939525" y="516850"/>
            <a:ext cx="72903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">
  <p:cSld name="BLANK_2_2">
    <p:spTree>
      <p:nvGrpSpPr>
        <p:cNvPr id="1" name="Shape 1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1" name="Google Shape;1801;p76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802" name="Google Shape;1802;p76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03" name="Google Shape;1803;p76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04" name="Google Shape;1804;p76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05" name="Google Shape;1805;p76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06" name="Google Shape;1806;p76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07" name="Google Shape;1807;p76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08" name="Google Shape;1808;p76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09" name="Google Shape;1809;p76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10" name="Google Shape;1810;p76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11" name="Google Shape;1811;p76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12" name="Google Shape;1812;p76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13" name="Google Shape;1813;p76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14" name="Google Shape;1814;p76"/>
          <p:cNvSpPr txBox="1">
            <a:spLocks noGrp="1"/>
          </p:cNvSpPr>
          <p:nvPr>
            <p:ph type="subTitle" idx="1"/>
          </p:nvPr>
        </p:nvSpPr>
        <p:spPr>
          <a:xfrm>
            <a:off x="2333925" y="2523925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15" name="Google Shape;1815;p76"/>
          <p:cNvSpPr txBox="1">
            <a:spLocks noGrp="1"/>
          </p:cNvSpPr>
          <p:nvPr>
            <p:ph type="subTitle" idx="2"/>
          </p:nvPr>
        </p:nvSpPr>
        <p:spPr>
          <a:xfrm>
            <a:off x="5113550" y="2523925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16" name="Google Shape;1816;p76"/>
          <p:cNvSpPr txBox="1">
            <a:spLocks noGrp="1"/>
          </p:cNvSpPr>
          <p:nvPr>
            <p:ph type="ctrTitle"/>
          </p:nvPr>
        </p:nvSpPr>
        <p:spPr>
          <a:xfrm>
            <a:off x="2435163" y="174557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817" name="Google Shape;1817;p76"/>
          <p:cNvSpPr txBox="1">
            <a:spLocks noGrp="1"/>
          </p:cNvSpPr>
          <p:nvPr>
            <p:ph type="ctrTitle" idx="3"/>
          </p:nvPr>
        </p:nvSpPr>
        <p:spPr>
          <a:xfrm>
            <a:off x="5214788" y="174557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2">
  <p:cSld name="BIG_NUMBER_1_1_2_2">
    <p:spTree>
      <p:nvGrpSpPr>
        <p:cNvPr id="1" name="Shape 1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9" name="Google Shape;1819;p77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820" name="Google Shape;1820;p77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21" name="Google Shape;1821;p77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22" name="Google Shape;1822;p77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23" name="Google Shape;1823;p77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24" name="Google Shape;1824;p77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25" name="Google Shape;1825;p77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26" name="Google Shape;1826;p77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27" name="Google Shape;1827;p77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28" name="Google Shape;1828;p77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29" name="Google Shape;1829;p77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30" name="Google Shape;1830;p77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31" name="Google Shape;1831;p77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32" name="Google Shape;1832;p77"/>
          <p:cNvSpPr txBox="1">
            <a:spLocks noGrp="1"/>
          </p:cNvSpPr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BLANK_4">
    <p:spTree>
      <p:nvGrpSpPr>
        <p:cNvPr id="1" name="Shape 1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4" name="Google Shape;1834;p78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835" name="Google Shape;1835;p78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36" name="Google Shape;1836;p78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37" name="Google Shape;1837;p78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38" name="Google Shape;1838;p78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39" name="Google Shape;1839;p78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40" name="Google Shape;1840;p78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41" name="Google Shape;1841;p78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42" name="Google Shape;1842;p78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43" name="Google Shape;1843;p78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44" name="Google Shape;1844;p78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45" name="Google Shape;1845;p78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46" name="Google Shape;1846;p78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47" name="Google Shape;1847;p78"/>
          <p:cNvSpPr txBox="1">
            <a:spLocks noGrp="1"/>
          </p:cNvSpPr>
          <p:nvPr>
            <p:ph type="subTitle" idx="1"/>
          </p:nvPr>
        </p:nvSpPr>
        <p:spPr>
          <a:xfrm>
            <a:off x="1481102" y="2133400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48" name="Google Shape;1848;p78"/>
          <p:cNvSpPr txBox="1">
            <a:spLocks noGrp="1"/>
          </p:cNvSpPr>
          <p:nvPr>
            <p:ph type="subTitle" idx="2"/>
          </p:nvPr>
        </p:nvSpPr>
        <p:spPr>
          <a:xfrm>
            <a:off x="3727341" y="2133400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49" name="Google Shape;1849;p78"/>
          <p:cNvSpPr txBox="1">
            <a:spLocks noGrp="1"/>
          </p:cNvSpPr>
          <p:nvPr>
            <p:ph type="subTitle" idx="3"/>
          </p:nvPr>
        </p:nvSpPr>
        <p:spPr>
          <a:xfrm>
            <a:off x="5973583" y="2133400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50" name="Google Shape;1850;p78"/>
          <p:cNvSpPr txBox="1">
            <a:spLocks noGrp="1"/>
          </p:cNvSpPr>
          <p:nvPr>
            <p:ph type="ctrTitle"/>
          </p:nvPr>
        </p:nvSpPr>
        <p:spPr>
          <a:xfrm>
            <a:off x="1413763" y="1324300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851" name="Google Shape;1851;p78"/>
          <p:cNvSpPr txBox="1">
            <a:spLocks noGrp="1"/>
          </p:cNvSpPr>
          <p:nvPr>
            <p:ph type="ctrTitle" idx="4"/>
          </p:nvPr>
        </p:nvSpPr>
        <p:spPr>
          <a:xfrm>
            <a:off x="3660015" y="1324300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852" name="Google Shape;1852;p78"/>
          <p:cNvSpPr txBox="1">
            <a:spLocks noGrp="1"/>
          </p:cNvSpPr>
          <p:nvPr>
            <p:ph type="ctrTitle" idx="5"/>
          </p:nvPr>
        </p:nvSpPr>
        <p:spPr>
          <a:xfrm>
            <a:off x="5906248" y="1324300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853" name="Google Shape;1853;p78"/>
          <p:cNvSpPr txBox="1">
            <a:spLocks noGrp="1"/>
          </p:cNvSpPr>
          <p:nvPr>
            <p:ph type="subTitle" idx="6"/>
          </p:nvPr>
        </p:nvSpPr>
        <p:spPr>
          <a:xfrm>
            <a:off x="1481102" y="3743125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54" name="Google Shape;1854;p78"/>
          <p:cNvSpPr txBox="1">
            <a:spLocks noGrp="1"/>
          </p:cNvSpPr>
          <p:nvPr>
            <p:ph type="subTitle" idx="7"/>
          </p:nvPr>
        </p:nvSpPr>
        <p:spPr>
          <a:xfrm>
            <a:off x="3727341" y="3743125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55" name="Google Shape;1855;p78"/>
          <p:cNvSpPr txBox="1">
            <a:spLocks noGrp="1"/>
          </p:cNvSpPr>
          <p:nvPr>
            <p:ph type="subTitle" idx="8"/>
          </p:nvPr>
        </p:nvSpPr>
        <p:spPr>
          <a:xfrm>
            <a:off x="5973570" y="3743125"/>
            <a:ext cx="16893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56" name="Google Shape;1856;p78"/>
          <p:cNvSpPr txBox="1">
            <a:spLocks noGrp="1"/>
          </p:cNvSpPr>
          <p:nvPr>
            <p:ph type="ctrTitle" idx="9"/>
          </p:nvPr>
        </p:nvSpPr>
        <p:spPr>
          <a:xfrm>
            <a:off x="1413750" y="2934025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857" name="Google Shape;1857;p78"/>
          <p:cNvSpPr txBox="1">
            <a:spLocks noGrp="1"/>
          </p:cNvSpPr>
          <p:nvPr>
            <p:ph type="ctrTitle" idx="13"/>
          </p:nvPr>
        </p:nvSpPr>
        <p:spPr>
          <a:xfrm>
            <a:off x="3660003" y="2934025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858" name="Google Shape;1858;p78"/>
          <p:cNvSpPr txBox="1">
            <a:spLocks noGrp="1"/>
          </p:cNvSpPr>
          <p:nvPr>
            <p:ph type="ctrTitle" idx="14"/>
          </p:nvPr>
        </p:nvSpPr>
        <p:spPr>
          <a:xfrm>
            <a:off x="5906236" y="2934025"/>
            <a:ext cx="182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859" name="Google Shape;1859;p78"/>
          <p:cNvSpPr txBox="1">
            <a:spLocks noGrp="1"/>
          </p:cNvSpPr>
          <p:nvPr>
            <p:ph type="ctrTitle" idx="15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&amp; CREDITS">
  <p:cSld name="BIG_NUMBER_1_1_3">
    <p:spTree>
      <p:nvGrpSpPr>
        <p:cNvPr id="1" name="Shape 1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1" name="Google Shape;1861;p79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862" name="Google Shape;1862;p79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63" name="Google Shape;1863;p79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64" name="Google Shape;1864;p79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65" name="Google Shape;1865;p79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66" name="Google Shape;1866;p79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67" name="Google Shape;1867;p79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68" name="Google Shape;1868;p79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69" name="Google Shape;1869;p79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70" name="Google Shape;1870;p79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71" name="Google Shape;1871;p79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72" name="Google Shape;1872;p79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73" name="Google Shape;1873;p79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74" name="Google Shape;1874;p79"/>
          <p:cNvSpPr txBox="1">
            <a:spLocks noGrp="1"/>
          </p:cNvSpPr>
          <p:nvPr>
            <p:ph type="ctrTitle"/>
          </p:nvPr>
        </p:nvSpPr>
        <p:spPr>
          <a:xfrm>
            <a:off x="939525" y="897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Permanent Marker"/>
              <a:buNone/>
              <a:defRPr sz="36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875" name="Google Shape;1875;p79"/>
          <p:cNvSpPr txBox="1">
            <a:spLocks noGrp="1"/>
          </p:cNvSpPr>
          <p:nvPr>
            <p:ph type="subTitle" idx="1"/>
          </p:nvPr>
        </p:nvSpPr>
        <p:spPr>
          <a:xfrm>
            <a:off x="939525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76" name="Google Shape;1876;p79"/>
          <p:cNvSpPr txBox="1"/>
          <p:nvPr/>
        </p:nvSpPr>
        <p:spPr>
          <a:xfrm>
            <a:off x="939525" y="3533100"/>
            <a:ext cx="3103500" cy="10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CREDITS: This presentation template was created by </a:t>
            </a:r>
            <a:r>
              <a:rPr lang="en" sz="800" b="1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2"/>
              </a:rPr>
              <a:t>Slidesgo</a:t>
            </a: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, including icons by </a:t>
            </a:r>
            <a:r>
              <a:rPr lang="en" sz="800" b="1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/>
              </a:rPr>
              <a:t>Flatico</a:t>
            </a:r>
            <a:r>
              <a:rPr lang="en" sz="800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3"/>
              </a:rPr>
              <a:t>n</a:t>
            </a: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, and infographics &amp; images by </a:t>
            </a:r>
            <a:r>
              <a:rPr lang="en" sz="800" b="1">
                <a:uFill>
                  <a:noFill/>
                </a:uFill>
                <a:latin typeface="Comfortaa"/>
                <a:ea typeface="Comfortaa"/>
                <a:cs typeface="Comfortaa"/>
                <a:sym typeface="Comfortaa"/>
                <a:hlinkClick r:id="rId4"/>
              </a:rPr>
              <a:t>Freepik</a:t>
            </a:r>
            <a:r>
              <a:rPr lang="en" sz="800">
                <a:latin typeface="Comfortaa"/>
                <a:ea typeface="Comfortaa"/>
                <a:cs typeface="Comfortaa"/>
                <a:sym typeface="Comfortaa"/>
              </a:rPr>
              <a:t>. </a:t>
            </a:r>
            <a:endParaRPr sz="800"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endParaRPr sz="8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">
  <p:cSld name="BIG_NUMBER_1_1_2_2_1">
    <p:spTree>
      <p:nvGrpSpPr>
        <p:cNvPr id="1" name="Shape 1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8" name="Google Shape;1878;p80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879" name="Google Shape;1879;p80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80" name="Google Shape;1880;p80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81" name="Google Shape;1881;p80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82" name="Google Shape;1882;p80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83" name="Google Shape;1883;p80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84" name="Google Shape;1884;p80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85" name="Google Shape;1885;p80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86" name="Google Shape;1886;p80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87" name="Google Shape;1887;p80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88" name="Google Shape;1888;p80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89" name="Google Shape;1889;p80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90" name="Google Shape;1890;p80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91" name="Google Shape;1891;p80"/>
          <p:cNvSpPr txBox="1">
            <a:spLocks noGrp="1"/>
          </p:cNvSpPr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892" name="Google Shape;1892;p80"/>
          <p:cNvSpPr txBox="1">
            <a:spLocks noGrp="1"/>
          </p:cNvSpPr>
          <p:nvPr>
            <p:ph type="body" idx="1"/>
          </p:nvPr>
        </p:nvSpPr>
        <p:spPr>
          <a:xfrm>
            <a:off x="1109663" y="1543050"/>
            <a:ext cx="3314700" cy="31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  <p:sp>
        <p:nvSpPr>
          <p:cNvPr id="1893" name="Google Shape;1893;p80"/>
          <p:cNvSpPr txBox="1">
            <a:spLocks noGrp="1"/>
          </p:cNvSpPr>
          <p:nvPr>
            <p:ph type="body" idx="2"/>
          </p:nvPr>
        </p:nvSpPr>
        <p:spPr>
          <a:xfrm>
            <a:off x="4719638" y="1543050"/>
            <a:ext cx="3314700" cy="31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1" name="Shape 1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5" name="Google Shape;1895;p81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896" name="Google Shape;1896;p81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97" name="Google Shape;1897;p81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98" name="Google Shape;1898;p81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99" name="Google Shape;1899;p81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00" name="Google Shape;1900;p81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01" name="Google Shape;1901;p81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02" name="Google Shape;1902;p81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03" name="Google Shape;1903;p81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04" name="Google Shape;1904;p81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05" name="Google Shape;1905;p81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06" name="Google Shape;1906;p81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07" name="Google Shape;1907;p81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BLANK_1_1">
    <p:spTree>
      <p:nvGrpSpPr>
        <p:cNvPr id="1" name="Shape 19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BIG_NUMBER_1_1_2">
    <p:spTree>
      <p:nvGrpSpPr>
        <p:cNvPr id="1" name="Shape 1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6" name="Google Shape;1056;p29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057" name="Google Shape;1057;p29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8" name="Google Shape;1058;p29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59" name="Google Shape;1059;p29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0" name="Google Shape;1060;p29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1" name="Google Shape;1061;p29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2" name="Google Shape;1062;p29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3" name="Google Shape;1063;p29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4" name="Google Shape;1064;p29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5" name="Google Shape;1065;p29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6" name="Google Shape;1066;p29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7" name="Google Shape;1067;p29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68" name="Google Shape;1068;p29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069" name="Google Shape;1069;p29"/>
          <p:cNvSpPr txBox="1">
            <a:spLocks noGrp="1"/>
          </p:cNvSpPr>
          <p:nvPr>
            <p:ph type="ctrTitle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070" name="Google Shape;1070;p29"/>
          <p:cNvSpPr txBox="1">
            <a:spLocks noGrp="1"/>
          </p:cNvSpPr>
          <p:nvPr>
            <p:ph type="subTitle" idx="1"/>
          </p:nvPr>
        </p:nvSpPr>
        <p:spPr>
          <a:xfrm>
            <a:off x="3114000" y="2054550"/>
            <a:ext cx="2916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BIG_NUMBER_1_1_2_3">
    <p:spTree>
      <p:nvGrpSpPr>
        <p:cNvPr id="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Google Shape;1072;p30"/>
          <p:cNvSpPr txBox="1">
            <a:spLocks noGrp="1"/>
          </p:cNvSpPr>
          <p:nvPr>
            <p:ph type="ctrTitle"/>
          </p:nvPr>
        </p:nvSpPr>
        <p:spPr>
          <a:xfrm>
            <a:off x="3108750" y="2205300"/>
            <a:ext cx="2926500" cy="73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 type="blank">
  <p:cSld name="BLANK">
    <p:spTree>
      <p:nvGrpSpPr>
        <p:cNvPr id="1" name="Shape 1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4" name="Google Shape;1074;p31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075" name="Google Shape;1075;p31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6" name="Google Shape;1076;p31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7" name="Google Shape;1077;p31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8" name="Google Shape;1078;p31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79" name="Google Shape;1079;p31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0" name="Google Shape;1080;p31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1" name="Google Shape;1081;p31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2" name="Google Shape;1082;p31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3" name="Google Shape;1083;p31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4" name="Google Shape;1084;p31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5" name="Google Shape;1085;p31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86" name="Google Shape;1086;p31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087" name="Google Shape;1087;p31"/>
          <p:cNvSpPr txBox="1">
            <a:spLocks noGrp="1"/>
          </p:cNvSpPr>
          <p:nvPr>
            <p:ph type="subTitle" idx="1"/>
          </p:nvPr>
        </p:nvSpPr>
        <p:spPr>
          <a:xfrm>
            <a:off x="1141438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8" name="Google Shape;1088;p31"/>
          <p:cNvSpPr txBox="1">
            <a:spLocks noGrp="1"/>
          </p:cNvSpPr>
          <p:nvPr>
            <p:ph type="subTitle" idx="2"/>
          </p:nvPr>
        </p:nvSpPr>
        <p:spPr>
          <a:xfrm>
            <a:off x="293046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1089;p31"/>
          <p:cNvSpPr txBox="1">
            <a:spLocks noGrp="1"/>
          </p:cNvSpPr>
          <p:nvPr>
            <p:ph type="subTitle" idx="3"/>
          </p:nvPr>
        </p:nvSpPr>
        <p:spPr>
          <a:xfrm>
            <a:off x="650856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90" name="Google Shape;1090;p31"/>
          <p:cNvSpPr txBox="1">
            <a:spLocks noGrp="1"/>
          </p:cNvSpPr>
          <p:nvPr>
            <p:ph type="subTitle" idx="4"/>
          </p:nvPr>
        </p:nvSpPr>
        <p:spPr>
          <a:xfrm>
            <a:off x="4719513" y="3263500"/>
            <a:ext cx="1494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1091;p31"/>
          <p:cNvSpPr txBox="1">
            <a:spLocks noGrp="1"/>
          </p:cNvSpPr>
          <p:nvPr>
            <p:ph type="ctrTitle"/>
          </p:nvPr>
        </p:nvSpPr>
        <p:spPr>
          <a:xfrm>
            <a:off x="1141450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092" name="Google Shape;1092;p31"/>
          <p:cNvSpPr txBox="1">
            <a:spLocks noGrp="1"/>
          </p:cNvSpPr>
          <p:nvPr>
            <p:ph type="ctrTitle" idx="5"/>
          </p:nvPr>
        </p:nvSpPr>
        <p:spPr>
          <a:xfrm>
            <a:off x="293047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093" name="Google Shape;1093;p31"/>
          <p:cNvSpPr txBox="1">
            <a:spLocks noGrp="1"/>
          </p:cNvSpPr>
          <p:nvPr>
            <p:ph type="ctrTitle" idx="6"/>
          </p:nvPr>
        </p:nvSpPr>
        <p:spPr>
          <a:xfrm>
            <a:off x="471952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094" name="Google Shape;1094;p31"/>
          <p:cNvSpPr txBox="1">
            <a:spLocks noGrp="1"/>
          </p:cNvSpPr>
          <p:nvPr>
            <p:ph type="ctrTitle" idx="7"/>
          </p:nvPr>
        </p:nvSpPr>
        <p:spPr>
          <a:xfrm>
            <a:off x="6508575" y="2564725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095" name="Google Shape;1095;p31"/>
          <p:cNvSpPr txBox="1">
            <a:spLocks noGrp="1"/>
          </p:cNvSpPr>
          <p:nvPr>
            <p:ph type="ctrTitle" idx="8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BLANK_2">
    <p:spTree>
      <p:nvGrpSpPr>
        <p:cNvPr id="1" name="Shape 1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7" name="Google Shape;1097;p32"/>
          <p:cNvGrpSpPr/>
          <p:nvPr/>
        </p:nvGrpSpPr>
        <p:grpSpPr>
          <a:xfrm>
            <a:off x="-12452" y="310275"/>
            <a:ext cx="9180800" cy="4538300"/>
            <a:chOff x="-12452" y="310275"/>
            <a:chExt cx="9180800" cy="4538300"/>
          </a:xfrm>
        </p:grpSpPr>
        <p:cxnSp>
          <p:nvCxnSpPr>
            <p:cNvPr id="1098" name="Google Shape;1098;p32"/>
            <p:cNvCxnSpPr/>
            <p:nvPr/>
          </p:nvCxnSpPr>
          <p:spPr>
            <a:xfrm>
              <a:off x="-552" y="402343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99" name="Google Shape;1099;p32"/>
            <p:cNvCxnSpPr/>
            <p:nvPr/>
          </p:nvCxnSpPr>
          <p:spPr>
            <a:xfrm>
              <a:off x="-12452" y="3102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0" name="Google Shape;1100;p32"/>
            <p:cNvCxnSpPr/>
            <p:nvPr/>
          </p:nvCxnSpPr>
          <p:spPr>
            <a:xfrm>
              <a:off x="-552" y="722848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1" name="Google Shape;1101;p32"/>
            <p:cNvCxnSpPr/>
            <p:nvPr/>
          </p:nvCxnSpPr>
          <p:spPr>
            <a:xfrm>
              <a:off x="-552" y="1135420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2" name="Google Shape;1102;p32"/>
            <p:cNvCxnSpPr/>
            <p:nvPr/>
          </p:nvCxnSpPr>
          <p:spPr>
            <a:xfrm>
              <a:off x="-552" y="1547993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3" name="Google Shape;1103;p32"/>
            <p:cNvCxnSpPr/>
            <p:nvPr/>
          </p:nvCxnSpPr>
          <p:spPr>
            <a:xfrm>
              <a:off x="-552" y="1960566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4" name="Google Shape;1104;p32"/>
            <p:cNvCxnSpPr/>
            <p:nvPr/>
          </p:nvCxnSpPr>
          <p:spPr>
            <a:xfrm>
              <a:off x="-552" y="2373139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5" name="Google Shape;1105;p32"/>
            <p:cNvCxnSpPr/>
            <p:nvPr/>
          </p:nvCxnSpPr>
          <p:spPr>
            <a:xfrm>
              <a:off x="-552" y="2785711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6" name="Google Shape;1106;p32"/>
            <p:cNvCxnSpPr/>
            <p:nvPr/>
          </p:nvCxnSpPr>
          <p:spPr>
            <a:xfrm>
              <a:off x="-552" y="3198284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7" name="Google Shape;1107;p32"/>
            <p:cNvCxnSpPr/>
            <p:nvPr/>
          </p:nvCxnSpPr>
          <p:spPr>
            <a:xfrm>
              <a:off x="-552" y="3610857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8" name="Google Shape;1108;p32"/>
            <p:cNvCxnSpPr/>
            <p:nvPr/>
          </p:nvCxnSpPr>
          <p:spPr>
            <a:xfrm>
              <a:off x="-552" y="4436002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09" name="Google Shape;1109;p32"/>
            <p:cNvCxnSpPr/>
            <p:nvPr/>
          </p:nvCxnSpPr>
          <p:spPr>
            <a:xfrm>
              <a:off x="-552" y="4848575"/>
              <a:ext cx="9168900" cy="0"/>
            </a:xfrm>
            <a:prstGeom prst="straightConnector1">
              <a:avLst/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10" name="Google Shape;1110;p32"/>
          <p:cNvSpPr txBox="1">
            <a:spLocks noGrp="1"/>
          </p:cNvSpPr>
          <p:nvPr>
            <p:ph type="subTitle" idx="1"/>
          </p:nvPr>
        </p:nvSpPr>
        <p:spPr>
          <a:xfrm>
            <a:off x="1248925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11" name="Google Shape;1111;p32"/>
          <p:cNvSpPr txBox="1">
            <a:spLocks noGrp="1"/>
          </p:cNvSpPr>
          <p:nvPr>
            <p:ph type="subTitle" idx="2"/>
          </p:nvPr>
        </p:nvSpPr>
        <p:spPr>
          <a:xfrm>
            <a:off x="3723750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12" name="Google Shape;1112;p32"/>
          <p:cNvSpPr txBox="1">
            <a:spLocks noGrp="1"/>
          </p:cNvSpPr>
          <p:nvPr>
            <p:ph type="subTitle" idx="3"/>
          </p:nvPr>
        </p:nvSpPr>
        <p:spPr>
          <a:xfrm>
            <a:off x="6198575" y="2857300"/>
            <a:ext cx="1696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13" name="Google Shape;1113;p32"/>
          <p:cNvSpPr txBox="1">
            <a:spLocks noGrp="1"/>
          </p:cNvSpPr>
          <p:nvPr>
            <p:ph type="ctrTitle"/>
          </p:nvPr>
        </p:nvSpPr>
        <p:spPr>
          <a:xfrm>
            <a:off x="1350163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114" name="Google Shape;1114;p32"/>
          <p:cNvSpPr txBox="1">
            <a:spLocks noGrp="1"/>
          </p:cNvSpPr>
          <p:nvPr>
            <p:ph type="ctrTitle" idx="4"/>
          </p:nvPr>
        </p:nvSpPr>
        <p:spPr>
          <a:xfrm>
            <a:off x="3824988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115" name="Google Shape;1115;p32"/>
          <p:cNvSpPr txBox="1">
            <a:spLocks noGrp="1"/>
          </p:cNvSpPr>
          <p:nvPr>
            <p:ph type="ctrTitle" idx="5"/>
          </p:nvPr>
        </p:nvSpPr>
        <p:spPr>
          <a:xfrm>
            <a:off x="6299838" y="1774150"/>
            <a:ext cx="14940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Font typeface="Permanent Marker"/>
              <a:buNone/>
              <a:defRPr sz="14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  <p:sp>
        <p:nvSpPr>
          <p:cNvPr id="1116" name="Google Shape;1116;p32"/>
          <p:cNvSpPr txBox="1">
            <a:spLocks noGrp="1"/>
          </p:cNvSpPr>
          <p:nvPr>
            <p:ph type="ctrTitle" idx="6"/>
          </p:nvPr>
        </p:nvSpPr>
        <p:spPr>
          <a:xfrm>
            <a:off x="2008800" y="516850"/>
            <a:ext cx="51264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Permanent Marker"/>
              <a:buNone/>
              <a:defRPr sz="24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000"/>
              <a:buFont typeface="Permanent Marker"/>
              <a:buNone/>
              <a:defRPr sz="3000"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Permanent Marker"/>
              <a:buNone/>
              <a:defRPr sz="28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966" name="Google Shape;966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  <p:sldLayoutId id="2147483686" r:id="rId18"/>
    <p:sldLayoutId id="2147483687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" name="Google Shape;1280;p4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Permanent Marker"/>
              <a:buNone/>
              <a:defRPr sz="28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81" name="Google Shape;1281;p4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  <p:sldLayoutId id="2147483705" r:id="rId18"/>
    <p:sldLayoutId id="2147483706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5" name="Google Shape;1595;p6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Permanent Marker"/>
              <a:buNone/>
              <a:defRPr sz="2800"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596" name="Google Shape;1596;p6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●"/>
              <a:defRPr sz="1100">
                <a:latin typeface="Comfortaa"/>
                <a:ea typeface="Comfortaa"/>
                <a:cs typeface="Comfortaa"/>
                <a:sym typeface="Comfortaa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Font typeface="Comfortaa"/>
              <a:buChar char="○"/>
              <a:defRPr sz="1100">
                <a:latin typeface="Comfortaa"/>
                <a:ea typeface="Comfortaa"/>
                <a:cs typeface="Comfortaa"/>
                <a:sym typeface="Comfortaa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Font typeface="Comfortaa"/>
              <a:buChar char="■"/>
              <a:defRPr sz="1100"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rive.google.com/file/d/1EYtqntRdfmH1hjM-ylzUuoOtJxaHG6T-/view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rive.google.com/file/d/1xSnYM9tMvhlbkERe3aJxr-41hUGplxbK/view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9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" name="Google Shape;1913;p83"/>
          <p:cNvSpPr txBox="1">
            <a:spLocks noGrp="1"/>
          </p:cNvSpPr>
          <p:nvPr>
            <p:ph type="ctrTitle"/>
          </p:nvPr>
        </p:nvSpPr>
        <p:spPr>
          <a:xfrm>
            <a:off x="311700" y="1447800"/>
            <a:ext cx="8520600" cy="145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latin typeface="Lexend"/>
                <a:ea typeface="Lexend"/>
                <a:cs typeface="Lexend"/>
                <a:sym typeface="Lexend"/>
              </a:rPr>
              <a:t>ORAL HISTORIES</a:t>
            </a:r>
            <a:endParaRPr sz="6000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14" name="Google Shape;1914;p83"/>
          <p:cNvSpPr txBox="1">
            <a:spLocks noGrp="1"/>
          </p:cNvSpPr>
          <p:nvPr>
            <p:ph type="subTitle" idx="1"/>
          </p:nvPr>
        </p:nvSpPr>
        <p:spPr>
          <a:xfrm>
            <a:off x="219251" y="2803356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n" sz="2400" dirty="0">
                <a:latin typeface="Lexend Light"/>
                <a:ea typeface="Lexend Light"/>
                <a:cs typeface="Lexend Light"/>
                <a:sym typeface="Lexend Light"/>
              </a:rPr>
              <a:t>Opening the Dor</a:t>
            </a:r>
            <a:endParaRPr lang="en-US" sz="2400" dirty="0">
              <a:latin typeface="Lexend Light"/>
              <a:ea typeface="Lexend Light"/>
              <a:cs typeface="Lexend Light"/>
              <a:sym typeface="Lexend Light"/>
            </a:endParaRPr>
          </a:p>
          <a:p>
            <a:pPr marL="0" indent="0"/>
            <a:r>
              <a:rPr lang="en" sz="2400" dirty="0">
                <a:latin typeface="Lexend Light"/>
                <a:ea typeface="Lexend Light"/>
                <a:cs typeface="Lexend Light"/>
                <a:sym typeface="Lexend Light"/>
              </a:rPr>
              <a:t>Created by Ianne Sherry, Epstein Hillel School </a:t>
            </a:r>
            <a:endParaRPr lang="en-US" sz="2400" dirty="0">
              <a:latin typeface="Lexend Light"/>
              <a:ea typeface="Lexend Light"/>
              <a:cs typeface="Lexend Light"/>
              <a:sym typeface="Lexend Light"/>
            </a:endParaRPr>
          </a:p>
          <a:p>
            <a:pPr marL="0" indent="0"/>
            <a:r>
              <a:rPr lang="en" sz="2400" dirty="0">
                <a:latin typeface="Lexend Light"/>
                <a:ea typeface="Lexend Light"/>
                <a:cs typeface="Lexend Light"/>
                <a:sym typeface="Lexend Light"/>
              </a:rPr>
              <a:t>May 5, 2025</a:t>
            </a:r>
            <a:endParaRPr lang="en-US" sz="2400" dirty="0">
              <a:latin typeface="Lexend Light"/>
              <a:ea typeface="Lexend Light"/>
              <a:cs typeface="Lexend Light"/>
            </a:endParaRPr>
          </a:p>
        </p:txBody>
      </p:sp>
      <p:grpSp>
        <p:nvGrpSpPr>
          <p:cNvPr id="1915" name="Google Shape;1915;p83"/>
          <p:cNvGrpSpPr/>
          <p:nvPr/>
        </p:nvGrpSpPr>
        <p:grpSpPr>
          <a:xfrm>
            <a:off x="-84981" y="3090374"/>
            <a:ext cx="772313" cy="497910"/>
            <a:chOff x="-75881" y="2283499"/>
            <a:chExt cx="772313" cy="497910"/>
          </a:xfrm>
        </p:grpSpPr>
        <p:sp>
          <p:nvSpPr>
            <p:cNvPr id="1916" name="Google Shape;1916;p83"/>
            <p:cNvSpPr/>
            <p:nvPr/>
          </p:nvSpPr>
          <p:spPr>
            <a:xfrm>
              <a:off x="36336" y="2283499"/>
              <a:ext cx="627897" cy="471965"/>
            </a:xfrm>
            <a:custGeom>
              <a:avLst/>
              <a:gdLst/>
              <a:ahLst/>
              <a:cxnLst/>
              <a:rect l="l" t="t" r="r" b="b"/>
              <a:pathLst>
                <a:path w="18974" h="14262" extrusionOk="0">
                  <a:moveTo>
                    <a:pt x="2988" y="1"/>
                  </a:moveTo>
                  <a:cubicBezTo>
                    <a:pt x="2525" y="1"/>
                    <a:pt x="2056" y="123"/>
                    <a:pt x="1593" y="416"/>
                  </a:cubicBezTo>
                  <a:cubicBezTo>
                    <a:pt x="1" y="1425"/>
                    <a:pt x="39" y="3716"/>
                    <a:pt x="350" y="5361"/>
                  </a:cubicBezTo>
                  <a:cubicBezTo>
                    <a:pt x="797" y="7721"/>
                    <a:pt x="2174" y="9760"/>
                    <a:pt x="3820" y="11461"/>
                  </a:cubicBezTo>
                  <a:cubicBezTo>
                    <a:pt x="5052" y="12735"/>
                    <a:pt x="6440" y="14261"/>
                    <a:pt x="8322" y="14261"/>
                  </a:cubicBezTo>
                  <a:cubicBezTo>
                    <a:pt x="8371" y="14261"/>
                    <a:pt x="8421" y="14260"/>
                    <a:pt x="8470" y="14258"/>
                  </a:cubicBezTo>
                  <a:cubicBezTo>
                    <a:pt x="12386" y="14096"/>
                    <a:pt x="16661" y="11734"/>
                    <a:pt x="18086" y="7966"/>
                  </a:cubicBezTo>
                  <a:cubicBezTo>
                    <a:pt x="18657" y="6462"/>
                    <a:pt x="18974" y="4192"/>
                    <a:pt x="17952" y="2803"/>
                  </a:cubicBezTo>
                  <a:cubicBezTo>
                    <a:pt x="17453" y="2124"/>
                    <a:pt x="16710" y="1879"/>
                    <a:pt x="15917" y="1879"/>
                  </a:cubicBezTo>
                  <a:cubicBezTo>
                    <a:pt x="15596" y="1879"/>
                    <a:pt x="15266" y="1919"/>
                    <a:pt x="14941" y="1987"/>
                  </a:cubicBezTo>
                  <a:cubicBezTo>
                    <a:pt x="14900" y="1970"/>
                    <a:pt x="14860" y="1956"/>
                    <a:pt x="14817" y="1944"/>
                  </a:cubicBezTo>
                  <a:cubicBezTo>
                    <a:pt x="14573" y="1878"/>
                    <a:pt x="14346" y="1848"/>
                    <a:pt x="14131" y="1848"/>
                  </a:cubicBezTo>
                  <a:cubicBezTo>
                    <a:pt x="13095" y="1848"/>
                    <a:pt x="12355" y="2550"/>
                    <a:pt x="11556" y="3329"/>
                  </a:cubicBezTo>
                  <a:cubicBezTo>
                    <a:pt x="10541" y="4317"/>
                    <a:pt x="9538" y="5315"/>
                    <a:pt x="8535" y="6314"/>
                  </a:cubicBezTo>
                  <a:cubicBezTo>
                    <a:pt x="8423" y="4413"/>
                    <a:pt x="7620" y="2785"/>
                    <a:pt x="6213" y="1454"/>
                  </a:cubicBezTo>
                  <a:cubicBezTo>
                    <a:pt x="6087" y="1333"/>
                    <a:pt x="5935" y="1244"/>
                    <a:pt x="5767" y="1194"/>
                  </a:cubicBezTo>
                  <a:cubicBezTo>
                    <a:pt x="4945" y="560"/>
                    <a:pt x="3980" y="1"/>
                    <a:pt x="2988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83"/>
            <p:cNvSpPr/>
            <p:nvPr/>
          </p:nvSpPr>
          <p:spPr>
            <a:xfrm>
              <a:off x="-75881" y="2283664"/>
              <a:ext cx="772313" cy="497744"/>
            </a:xfrm>
            <a:custGeom>
              <a:avLst/>
              <a:gdLst/>
              <a:ahLst/>
              <a:cxnLst/>
              <a:rect l="l" t="t" r="r" b="b"/>
              <a:pathLst>
                <a:path w="23338" h="15041" extrusionOk="0">
                  <a:moveTo>
                    <a:pt x="7095" y="721"/>
                  </a:moveTo>
                  <a:cubicBezTo>
                    <a:pt x="7622" y="721"/>
                    <a:pt x="8178" y="845"/>
                    <a:pt x="8741" y="1117"/>
                  </a:cubicBezTo>
                  <a:cubicBezTo>
                    <a:pt x="10751" y="2088"/>
                    <a:pt x="11547" y="4287"/>
                    <a:pt x="11823" y="6364"/>
                  </a:cubicBezTo>
                  <a:cubicBezTo>
                    <a:pt x="11672" y="6627"/>
                    <a:pt x="11920" y="6868"/>
                    <a:pt x="12174" y="6868"/>
                  </a:cubicBezTo>
                  <a:cubicBezTo>
                    <a:pt x="12290" y="6868"/>
                    <a:pt x="12407" y="6819"/>
                    <a:pt x="12489" y="6699"/>
                  </a:cubicBezTo>
                  <a:cubicBezTo>
                    <a:pt x="13875" y="4691"/>
                    <a:pt x="15594" y="2216"/>
                    <a:pt x="18283" y="2043"/>
                  </a:cubicBezTo>
                  <a:cubicBezTo>
                    <a:pt x="18379" y="2037"/>
                    <a:pt x="18473" y="2034"/>
                    <a:pt x="18566" y="2034"/>
                  </a:cubicBezTo>
                  <a:cubicBezTo>
                    <a:pt x="21416" y="2034"/>
                    <a:pt x="22590" y="4930"/>
                    <a:pt x="21547" y="7369"/>
                  </a:cubicBezTo>
                  <a:cubicBezTo>
                    <a:pt x="19845" y="11346"/>
                    <a:pt x="14967" y="13248"/>
                    <a:pt x="11085" y="14216"/>
                  </a:cubicBezTo>
                  <a:cubicBezTo>
                    <a:pt x="11079" y="14216"/>
                    <a:pt x="11075" y="14221"/>
                    <a:pt x="11071" y="14222"/>
                  </a:cubicBezTo>
                  <a:cubicBezTo>
                    <a:pt x="8029" y="12032"/>
                    <a:pt x="3303" y="8519"/>
                    <a:pt x="3592" y="4333"/>
                  </a:cubicBezTo>
                  <a:cubicBezTo>
                    <a:pt x="3735" y="2272"/>
                    <a:pt x="5232" y="721"/>
                    <a:pt x="7095" y="721"/>
                  </a:cubicBezTo>
                  <a:close/>
                  <a:moveTo>
                    <a:pt x="6988" y="1"/>
                  </a:moveTo>
                  <a:cubicBezTo>
                    <a:pt x="5758" y="1"/>
                    <a:pt x="4566" y="507"/>
                    <a:pt x="3767" y="1587"/>
                  </a:cubicBezTo>
                  <a:cubicBezTo>
                    <a:pt x="1" y="6676"/>
                    <a:pt x="7237" y="12429"/>
                    <a:pt x="10797" y="14970"/>
                  </a:cubicBezTo>
                  <a:cubicBezTo>
                    <a:pt x="10866" y="15019"/>
                    <a:pt x="10933" y="15041"/>
                    <a:pt x="10996" y="15041"/>
                  </a:cubicBezTo>
                  <a:cubicBezTo>
                    <a:pt x="11172" y="15041"/>
                    <a:pt x="11310" y="14876"/>
                    <a:pt x="11337" y="14691"/>
                  </a:cubicBezTo>
                  <a:cubicBezTo>
                    <a:pt x="15885" y="14101"/>
                    <a:pt x="23337" y="10392"/>
                    <a:pt x="22676" y="4904"/>
                  </a:cubicBezTo>
                  <a:cubicBezTo>
                    <a:pt x="22413" y="2733"/>
                    <a:pt x="20731" y="1287"/>
                    <a:pt x="18602" y="1287"/>
                  </a:cubicBezTo>
                  <a:cubicBezTo>
                    <a:pt x="18492" y="1287"/>
                    <a:pt x="18382" y="1291"/>
                    <a:pt x="18271" y="1299"/>
                  </a:cubicBezTo>
                  <a:cubicBezTo>
                    <a:pt x="15565" y="1484"/>
                    <a:pt x="13768" y="3605"/>
                    <a:pt x="12293" y="5682"/>
                  </a:cubicBezTo>
                  <a:cubicBezTo>
                    <a:pt x="12066" y="3642"/>
                    <a:pt x="11183" y="1634"/>
                    <a:pt x="9306" y="607"/>
                  </a:cubicBezTo>
                  <a:cubicBezTo>
                    <a:pt x="8581" y="209"/>
                    <a:pt x="7777" y="1"/>
                    <a:pt x="69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18" name="Google Shape;1918;p83"/>
          <p:cNvGrpSpPr/>
          <p:nvPr/>
        </p:nvGrpSpPr>
        <p:grpSpPr>
          <a:xfrm>
            <a:off x="7281641" y="1136546"/>
            <a:ext cx="892968" cy="986057"/>
            <a:chOff x="7281641" y="1136546"/>
            <a:chExt cx="892968" cy="986057"/>
          </a:xfrm>
        </p:grpSpPr>
        <p:sp>
          <p:nvSpPr>
            <p:cNvPr id="1919" name="Google Shape;1919;p83"/>
            <p:cNvSpPr/>
            <p:nvPr/>
          </p:nvSpPr>
          <p:spPr>
            <a:xfrm>
              <a:off x="7310663" y="1269842"/>
              <a:ext cx="643583" cy="541095"/>
            </a:xfrm>
            <a:custGeom>
              <a:avLst/>
              <a:gdLst/>
              <a:ahLst/>
              <a:cxnLst/>
              <a:rect l="l" t="t" r="r" b="b"/>
              <a:pathLst>
                <a:path w="19448" h="16351" extrusionOk="0">
                  <a:moveTo>
                    <a:pt x="8254" y="0"/>
                  </a:moveTo>
                  <a:cubicBezTo>
                    <a:pt x="8167" y="0"/>
                    <a:pt x="8077" y="4"/>
                    <a:pt x="7985" y="12"/>
                  </a:cubicBezTo>
                  <a:cubicBezTo>
                    <a:pt x="5271" y="252"/>
                    <a:pt x="3154" y="1864"/>
                    <a:pt x="1601" y="4058"/>
                  </a:cubicBezTo>
                  <a:cubicBezTo>
                    <a:pt x="1" y="6318"/>
                    <a:pt x="157" y="9119"/>
                    <a:pt x="1347" y="11537"/>
                  </a:cubicBezTo>
                  <a:cubicBezTo>
                    <a:pt x="2874" y="14639"/>
                    <a:pt x="6023" y="16351"/>
                    <a:pt x="9233" y="16351"/>
                  </a:cubicBezTo>
                  <a:cubicBezTo>
                    <a:pt x="10273" y="16351"/>
                    <a:pt x="11320" y="16171"/>
                    <a:pt x="12319" y="15801"/>
                  </a:cubicBezTo>
                  <a:cubicBezTo>
                    <a:pt x="12398" y="15809"/>
                    <a:pt x="12476" y="15813"/>
                    <a:pt x="12555" y="15813"/>
                  </a:cubicBezTo>
                  <a:cubicBezTo>
                    <a:pt x="12803" y="15813"/>
                    <a:pt x="13050" y="15775"/>
                    <a:pt x="13287" y="15700"/>
                  </a:cubicBezTo>
                  <a:cubicBezTo>
                    <a:pt x="18796" y="13998"/>
                    <a:pt x="19447" y="6073"/>
                    <a:pt x="15450" y="2524"/>
                  </a:cubicBezTo>
                  <a:cubicBezTo>
                    <a:pt x="14033" y="1266"/>
                    <a:pt x="11742" y="96"/>
                    <a:pt x="9672" y="96"/>
                  </a:cubicBezTo>
                  <a:cubicBezTo>
                    <a:pt x="9470" y="96"/>
                    <a:pt x="9270" y="107"/>
                    <a:pt x="9074" y="130"/>
                  </a:cubicBezTo>
                  <a:cubicBezTo>
                    <a:pt x="8830" y="47"/>
                    <a:pt x="8557" y="0"/>
                    <a:pt x="8254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83"/>
            <p:cNvSpPr/>
            <p:nvPr/>
          </p:nvSpPr>
          <p:spPr>
            <a:xfrm>
              <a:off x="7305997" y="1358960"/>
              <a:ext cx="373581" cy="455948"/>
            </a:xfrm>
            <a:custGeom>
              <a:avLst/>
              <a:gdLst/>
              <a:ahLst/>
              <a:cxnLst/>
              <a:rect l="l" t="t" r="r" b="b"/>
              <a:pathLst>
                <a:path w="11289" h="13778" extrusionOk="0">
                  <a:moveTo>
                    <a:pt x="3561" y="0"/>
                  </a:moveTo>
                  <a:cubicBezTo>
                    <a:pt x="3365" y="0"/>
                    <a:pt x="3146" y="69"/>
                    <a:pt x="2900" y="221"/>
                  </a:cubicBezTo>
                  <a:cubicBezTo>
                    <a:pt x="2784" y="238"/>
                    <a:pt x="2678" y="293"/>
                    <a:pt x="2598" y="379"/>
                  </a:cubicBezTo>
                  <a:cubicBezTo>
                    <a:pt x="1699" y="1295"/>
                    <a:pt x="1" y="3850"/>
                    <a:pt x="450" y="5516"/>
                  </a:cubicBezTo>
                  <a:cubicBezTo>
                    <a:pt x="280" y="7058"/>
                    <a:pt x="722" y="8394"/>
                    <a:pt x="1852" y="9506"/>
                  </a:cubicBezTo>
                  <a:cubicBezTo>
                    <a:pt x="2012" y="10077"/>
                    <a:pt x="2258" y="10622"/>
                    <a:pt x="2603" y="11171"/>
                  </a:cubicBezTo>
                  <a:cubicBezTo>
                    <a:pt x="2692" y="11319"/>
                    <a:pt x="2846" y="11414"/>
                    <a:pt x="3020" y="11425"/>
                  </a:cubicBezTo>
                  <a:cubicBezTo>
                    <a:pt x="3252" y="11698"/>
                    <a:pt x="3536" y="11907"/>
                    <a:pt x="3882" y="12016"/>
                  </a:cubicBezTo>
                  <a:cubicBezTo>
                    <a:pt x="4029" y="12062"/>
                    <a:pt x="4181" y="12086"/>
                    <a:pt x="4334" y="12086"/>
                  </a:cubicBezTo>
                  <a:cubicBezTo>
                    <a:pt x="4348" y="12086"/>
                    <a:pt x="4362" y="12085"/>
                    <a:pt x="4377" y="12085"/>
                  </a:cubicBezTo>
                  <a:cubicBezTo>
                    <a:pt x="4395" y="12310"/>
                    <a:pt x="4545" y="12505"/>
                    <a:pt x="4759" y="12580"/>
                  </a:cubicBezTo>
                  <a:cubicBezTo>
                    <a:pt x="6675" y="13274"/>
                    <a:pt x="8611" y="13660"/>
                    <a:pt x="10644" y="13776"/>
                  </a:cubicBezTo>
                  <a:cubicBezTo>
                    <a:pt x="10656" y="13777"/>
                    <a:pt x="10668" y="13777"/>
                    <a:pt x="10680" y="13777"/>
                  </a:cubicBezTo>
                  <a:cubicBezTo>
                    <a:pt x="11168" y="13777"/>
                    <a:pt x="11288" y="13180"/>
                    <a:pt x="11027" y="12854"/>
                  </a:cubicBezTo>
                  <a:cubicBezTo>
                    <a:pt x="10095" y="11685"/>
                    <a:pt x="9031" y="10460"/>
                    <a:pt x="7463" y="10235"/>
                  </a:cubicBezTo>
                  <a:cubicBezTo>
                    <a:pt x="7344" y="10218"/>
                    <a:pt x="7232" y="10210"/>
                    <a:pt x="7124" y="10210"/>
                  </a:cubicBezTo>
                  <a:cubicBezTo>
                    <a:pt x="6694" y="10210"/>
                    <a:pt x="6323" y="10328"/>
                    <a:pt x="5879" y="10434"/>
                  </a:cubicBezTo>
                  <a:cubicBezTo>
                    <a:pt x="5468" y="10532"/>
                    <a:pt x="4823" y="10753"/>
                    <a:pt x="4304" y="10753"/>
                  </a:cubicBezTo>
                  <a:cubicBezTo>
                    <a:pt x="4134" y="10753"/>
                    <a:pt x="3977" y="10730"/>
                    <a:pt x="3847" y="10670"/>
                  </a:cubicBezTo>
                  <a:cubicBezTo>
                    <a:pt x="3759" y="10630"/>
                    <a:pt x="3681" y="10552"/>
                    <a:pt x="3612" y="10452"/>
                  </a:cubicBezTo>
                  <a:cubicBezTo>
                    <a:pt x="3592" y="9768"/>
                    <a:pt x="3465" y="9154"/>
                    <a:pt x="3225" y="8524"/>
                  </a:cubicBezTo>
                  <a:cubicBezTo>
                    <a:pt x="3674" y="7806"/>
                    <a:pt x="4303" y="6850"/>
                    <a:pt x="4242" y="6158"/>
                  </a:cubicBezTo>
                  <a:cubicBezTo>
                    <a:pt x="4778" y="5655"/>
                    <a:pt x="5138" y="4962"/>
                    <a:pt x="5147" y="4236"/>
                  </a:cubicBezTo>
                  <a:cubicBezTo>
                    <a:pt x="5159" y="3376"/>
                    <a:pt x="4942" y="0"/>
                    <a:pt x="3561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83"/>
            <p:cNvSpPr/>
            <p:nvPr/>
          </p:nvSpPr>
          <p:spPr>
            <a:xfrm>
              <a:off x="7675144" y="1298997"/>
              <a:ext cx="242403" cy="384568"/>
            </a:xfrm>
            <a:custGeom>
              <a:avLst/>
              <a:gdLst/>
              <a:ahLst/>
              <a:cxnLst/>
              <a:rect l="l" t="t" r="r" b="b"/>
              <a:pathLst>
                <a:path w="7325" h="11621" extrusionOk="0">
                  <a:moveTo>
                    <a:pt x="1841" y="1"/>
                  </a:moveTo>
                  <a:cubicBezTo>
                    <a:pt x="1795" y="1"/>
                    <a:pt x="1747" y="7"/>
                    <a:pt x="1696" y="19"/>
                  </a:cubicBezTo>
                  <a:cubicBezTo>
                    <a:pt x="1071" y="179"/>
                    <a:pt x="693" y="402"/>
                    <a:pt x="256" y="874"/>
                  </a:cubicBezTo>
                  <a:cubicBezTo>
                    <a:pt x="0" y="1151"/>
                    <a:pt x="74" y="1698"/>
                    <a:pt x="495" y="1778"/>
                  </a:cubicBezTo>
                  <a:cubicBezTo>
                    <a:pt x="2285" y="2118"/>
                    <a:pt x="1227" y="3972"/>
                    <a:pt x="1100" y="5205"/>
                  </a:cubicBezTo>
                  <a:cubicBezTo>
                    <a:pt x="1005" y="6121"/>
                    <a:pt x="1642" y="6467"/>
                    <a:pt x="1690" y="7271"/>
                  </a:cubicBezTo>
                  <a:cubicBezTo>
                    <a:pt x="1705" y="7547"/>
                    <a:pt x="1935" y="7820"/>
                    <a:pt x="2218" y="7820"/>
                  </a:cubicBezTo>
                  <a:cubicBezTo>
                    <a:pt x="2269" y="7820"/>
                    <a:pt x="2321" y="7811"/>
                    <a:pt x="2374" y="7792"/>
                  </a:cubicBezTo>
                  <a:cubicBezTo>
                    <a:pt x="2797" y="7644"/>
                    <a:pt x="3054" y="7513"/>
                    <a:pt x="3315" y="7129"/>
                  </a:cubicBezTo>
                  <a:cubicBezTo>
                    <a:pt x="3420" y="6973"/>
                    <a:pt x="3615" y="6103"/>
                    <a:pt x="3658" y="6048"/>
                  </a:cubicBezTo>
                  <a:cubicBezTo>
                    <a:pt x="3824" y="5842"/>
                    <a:pt x="3935" y="5769"/>
                    <a:pt x="4032" y="5769"/>
                  </a:cubicBezTo>
                  <a:cubicBezTo>
                    <a:pt x="4183" y="5769"/>
                    <a:pt x="4298" y="5949"/>
                    <a:pt x="4529" y="6083"/>
                  </a:cubicBezTo>
                  <a:cubicBezTo>
                    <a:pt x="6601" y="7279"/>
                    <a:pt x="3595" y="8344"/>
                    <a:pt x="3725" y="9789"/>
                  </a:cubicBezTo>
                  <a:cubicBezTo>
                    <a:pt x="3791" y="10523"/>
                    <a:pt x="4534" y="11129"/>
                    <a:pt x="5269" y="11255"/>
                  </a:cubicBezTo>
                  <a:cubicBezTo>
                    <a:pt x="5337" y="11504"/>
                    <a:pt x="5566" y="11621"/>
                    <a:pt x="5794" y="11621"/>
                  </a:cubicBezTo>
                  <a:cubicBezTo>
                    <a:pt x="6080" y="11621"/>
                    <a:pt x="6365" y="11436"/>
                    <a:pt x="6327" y="11096"/>
                  </a:cubicBezTo>
                  <a:cubicBezTo>
                    <a:pt x="6324" y="11067"/>
                    <a:pt x="6318" y="11027"/>
                    <a:pt x="6310" y="10981"/>
                  </a:cubicBezTo>
                  <a:cubicBezTo>
                    <a:pt x="6701" y="10584"/>
                    <a:pt x="6758" y="9857"/>
                    <a:pt x="6762" y="9220"/>
                  </a:cubicBezTo>
                  <a:cubicBezTo>
                    <a:pt x="6886" y="9134"/>
                    <a:pt x="6978" y="8994"/>
                    <a:pt x="6997" y="8798"/>
                  </a:cubicBezTo>
                  <a:cubicBezTo>
                    <a:pt x="7324" y="5299"/>
                    <a:pt x="5473" y="1957"/>
                    <a:pt x="2334" y="376"/>
                  </a:cubicBezTo>
                  <a:cubicBezTo>
                    <a:pt x="2264" y="171"/>
                    <a:pt x="2088" y="1"/>
                    <a:pt x="1841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83"/>
            <p:cNvSpPr/>
            <p:nvPr/>
          </p:nvSpPr>
          <p:spPr>
            <a:xfrm>
              <a:off x="7281641" y="1136546"/>
              <a:ext cx="892968" cy="986057"/>
            </a:xfrm>
            <a:custGeom>
              <a:avLst/>
              <a:gdLst/>
              <a:ahLst/>
              <a:cxnLst/>
              <a:rect l="l" t="t" r="r" b="b"/>
              <a:pathLst>
                <a:path w="26984" h="29797" extrusionOk="0">
                  <a:moveTo>
                    <a:pt x="9510" y="2753"/>
                  </a:moveTo>
                  <a:cubicBezTo>
                    <a:pt x="9651" y="3103"/>
                    <a:pt x="9779" y="3490"/>
                    <a:pt x="9946" y="3841"/>
                  </a:cubicBezTo>
                  <a:cubicBezTo>
                    <a:pt x="9767" y="3833"/>
                    <a:pt x="9587" y="3826"/>
                    <a:pt x="9407" y="3826"/>
                  </a:cubicBezTo>
                  <a:cubicBezTo>
                    <a:pt x="9374" y="3826"/>
                    <a:pt x="9342" y="3827"/>
                    <a:pt x="9309" y="3827"/>
                  </a:cubicBezTo>
                  <a:cubicBezTo>
                    <a:pt x="9124" y="3481"/>
                    <a:pt x="8874" y="3153"/>
                    <a:pt x="8649" y="2839"/>
                  </a:cubicBezTo>
                  <a:cubicBezTo>
                    <a:pt x="8935" y="2799"/>
                    <a:pt x="9223" y="2772"/>
                    <a:pt x="9510" y="2753"/>
                  </a:cubicBezTo>
                  <a:close/>
                  <a:moveTo>
                    <a:pt x="8839" y="4397"/>
                  </a:moveTo>
                  <a:cubicBezTo>
                    <a:pt x="8936" y="4397"/>
                    <a:pt x="9033" y="4398"/>
                    <a:pt x="9130" y="4400"/>
                  </a:cubicBezTo>
                  <a:cubicBezTo>
                    <a:pt x="9167" y="4430"/>
                    <a:pt x="9210" y="4444"/>
                    <a:pt x="9254" y="4444"/>
                  </a:cubicBezTo>
                  <a:cubicBezTo>
                    <a:pt x="9296" y="4444"/>
                    <a:pt x="9338" y="4431"/>
                    <a:pt x="9375" y="4409"/>
                  </a:cubicBezTo>
                  <a:cubicBezTo>
                    <a:pt x="12895" y="4544"/>
                    <a:pt x="16298" y="6054"/>
                    <a:pt x="17998" y="9391"/>
                  </a:cubicBezTo>
                  <a:cubicBezTo>
                    <a:pt x="19284" y="11920"/>
                    <a:pt x="19013" y="14490"/>
                    <a:pt x="17727" y="16492"/>
                  </a:cubicBezTo>
                  <a:cubicBezTo>
                    <a:pt x="17514" y="16087"/>
                    <a:pt x="17203" y="15905"/>
                    <a:pt x="16783" y="15726"/>
                  </a:cubicBezTo>
                  <a:cubicBezTo>
                    <a:pt x="16103" y="15440"/>
                    <a:pt x="14958" y="15283"/>
                    <a:pt x="15956" y="13910"/>
                  </a:cubicBezTo>
                  <a:cubicBezTo>
                    <a:pt x="16171" y="13614"/>
                    <a:pt x="16613" y="13403"/>
                    <a:pt x="16901" y="13170"/>
                  </a:cubicBezTo>
                  <a:cubicBezTo>
                    <a:pt x="17374" y="12787"/>
                    <a:pt x="18358" y="11631"/>
                    <a:pt x="17404" y="11197"/>
                  </a:cubicBezTo>
                  <a:cubicBezTo>
                    <a:pt x="17400" y="11196"/>
                    <a:pt x="17399" y="11196"/>
                    <a:pt x="17396" y="11194"/>
                  </a:cubicBezTo>
                  <a:cubicBezTo>
                    <a:pt x="17400" y="11189"/>
                    <a:pt x="17408" y="11186"/>
                    <a:pt x="17413" y="11180"/>
                  </a:cubicBezTo>
                  <a:cubicBezTo>
                    <a:pt x="17536" y="11040"/>
                    <a:pt x="17422" y="10873"/>
                    <a:pt x="17279" y="10873"/>
                  </a:cubicBezTo>
                  <a:cubicBezTo>
                    <a:pt x="17237" y="10873"/>
                    <a:pt x="17194" y="10887"/>
                    <a:pt x="17152" y="10920"/>
                  </a:cubicBezTo>
                  <a:cubicBezTo>
                    <a:pt x="17076" y="10981"/>
                    <a:pt x="17014" y="11007"/>
                    <a:pt x="16962" y="11007"/>
                  </a:cubicBezTo>
                  <a:cubicBezTo>
                    <a:pt x="16743" y="11007"/>
                    <a:pt x="16715" y="10552"/>
                    <a:pt x="16642" y="10388"/>
                  </a:cubicBezTo>
                  <a:cubicBezTo>
                    <a:pt x="16595" y="10275"/>
                    <a:pt x="16512" y="10180"/>
                    <a:pt x="16408" y="10117"/>
                  </a:cubicBezTo>
                  <a:cubicBezTo>
                    <a:pt x="16319" y="10067"/>
                    <a:pt x="16219" y="10045"/>
                    <a:pt x="16119" y="10045"/>
                  </a:cubicBezTo>
                  <a:cubicBezTo>
                    <a:pt x="15956" y="10045"/>
                    <a:pt x="15790" y="10102"/>
                    <a:pt x="15658" y="10186"/>
                  </a:cubicBezTo>
                  <a:cubicBezTo>
                    <a:pt x="15380" y="10362"/>
                    <a:pt x="15265" y="10653"/>
                    <a:pt x="15250" y="10972"/>
                  </a:cubicBezTo>
                  <a:cubicBezTo>
                    <a:pt x="15227" y="11407"/>
                    <a:pt x="15566" y="12315"/>
                    <a:pt x="14985" y="12537"/>
                  </a:cubicBezTo>
                  <a:cubicBezTo>
                    <a:pt x="14941" y="12553"/>
                    <a:pt x="14906" y="12586"/>
                    <a:pt x="14889" y="12629"/>
                  </a:cubicBezTo>
                  <a:cubicBezTo>
                    <a:pt x="14765" y="12663"/>
                    <a:pt x="14650" y="12679"/>
                    <a:pt x="14544" y="12679"/>
                  </a:cubicBezTo>
                  <a:cubicBezTo>
                    <a:pt x="13417" y="12679"/>
                    <a:pt x="13203" y="10911"/>
                    <a:pt x="13129" y="10044"/>
                  </a:cubicBezTo>
                  <a:cubicBezTo>
                    <a:pt x="13043" y="9031"/>
                    <a:pt x="13167" y="8048"/>
                    <a:pt x="14183" y="7547"/>
                  </a:cubicBezTo>
                  <a:cubicBezTo>
                    <a:pt x="14274" y="7503"/>
                    <a:pt x="14281" y="7402"/>
                    <a:pt x="14242" y="7325"/>
                  </a:cubicBezTo>
                  <a:cubicBezTo>
                    <a:pt x="14288" y="7275"/>
                    <a:pt x="14305" y="7201"/>
                    <a:pt x="14259" y="7119"/>
                  </a:cubicBezTo>
                  <a:cubicBezTo>
                    <a:pt x="14031" y="6710"/>
                    <a:pt x="13572" y="6496"/>
                    <a:pt x="13114" y="6496"/>
                  </a:cubicBezTo>
                  <a:cubicBezTo>
                    <a:pt x="13009" y="6496"/>
                    <a:pt x="12903" y="6507"/>
                    <a:pt x="12801" y="6530"/>
                  </a:cubicBezTo>
                  <a:cubicBezTo>
                    <a:pt x="12655" y="6564"/>
                    <a:pt x="12470" y="6661"/>
                    <a:pt x="12311" y="6661"/>
                  </a:cubicBezTo>
                  <a:cubicBezTo>
                    <a:pt x="12249" y="6661"/>
                    <a:pt x="12191" y="6647"/>
                    <a:pt x="12141" y="6608"/>
                  </a:cubicBezTo>
                  <a:cubicBezTo>
                    <a:pt x="12006" y="6506"/>
                    <a:pt x="12006" y="6276"/>
                    <a:pt x="12054" y="6134"/>
                  </a:cubicBezTo>
                  <a:cubicBezTo>
                    <a:pt x="12178" y="5755"/>
                    <a:pt x="12653" y="5587"/>
                    <a:pt x="12965" y="5400"/>
                  </a:cubicBezTo>
                  <a:cubicBezTo>
                    <a:pt x="13127" y="5303"/>
                    <a:pt x="13041" y="5066"/>
                    <a:pt x="12871" y="5066"/>
                  </a:cubicBezTo>
                  <a:cubicBezTo>
                    <a:pt x="12857" y="5066"/>
                    <a:pt x="12842" y="5067"/>
                    <a:pt x="12827" y="5071"/>
                  </a:cubicBezTo>
                  <a:cubicBezTo>
                    <a:pt x="12097" y="5247"/>
                    <a:pt x="11230" y="5847"/>
                    <a:pt x="11588" y="6708"/>
                  </a:cubicBezTo>
                  <a:cubicBezTo>
                    <a:pt x="11712" y="7007"/>
                    <a:pt x="11970" y="7194"/>
                    <a:pt x="12284" y="7194"/>
                  </a:cubicBezTo>
                  <a:cubicBezTo>
                    <a:pt x="12315" y="7194"/>
                    <a:pt x="12346" y="7193"/>
                    <a:pt x="12378" y="7189"/>
                  </a:cubicBezTo>
                  <a:cubicBezTo>
                    <a:pt x="12653" y="7157"/>
                    <a:pt x="12882" y="6990"/>
                    <a:pt x="13164" y="6990"/>
                  </a:cubicBezTo>
                  <a:cubicBezTo>
                    <a:pt x="13447" y="6991"/>
                    <a:pt x="13683" y="7126"/>
                    <a:pt x="13899" y="7296"/>
                  </a:cubicBezTo>
                  <a:cubicBezTo>
                    <a:pt x="11809" y="8190"/>
                    <a:pt x="12412" y="13071"/>
                    <a:pt x="14510" y="13071"/>
                  </a:cubicBezTo>
                  <a:cubicBezTo>
                    <a:pt x="14688" y="13071"/>
                    <a:pt x="14878" y="13036"/>
                    <a:pt x="15077" y="12960"/>
                  </a:cubicBezTo>
                  <a:cubicBezTo>
                    <a:pt x="15151" y="12934"/>
                    <a:pt x="15200" y="12863"/>
                    <a:pt x="15200" y="12785"/>
                  </a:cubicBezTo>
                  <a:cubicBezTo>
                    <a:pt x="15448" y="12675"/>
                    <a:pt x="15612" y="12459"/>
                    <a:pt x="15690" y="12183"/>
                  </a:cubicBezTo>
                  <a:cubicBezTo>
                    <a:pt x="15811" y="11753"/>
                    <a:pt x="15468" y="10791"/>
                    <a:pt x="15938" y="10565"/>
                  </a:cubicBezTo>
                  <a:cubicBezTo>
                    <a:pt x="15995" y="10537"/>
                    <a:pt x="16042" y="10525"/>
                    <a:pt x="16081" y="10525"/>
                  </a:cubicBezTo>
                  <a:cubicBezTo>
                    <a:pt x="16276" y="10525"/>
                    <a:pt x="16260" y="10831"/>
                    <a:pt x="16333" y="11001"/>
                  </a:cubicBezTo>
                  <a:cubicBezTo>
                    <a:pt x="16391" y="11142"/>
                    <a:pt x="16498" y="11257"/>
                    <a:pt x="16636" y="11324"/>
                  </a:cubicBezTo>
                  <a:cubicBezTo>
                    <a:pt x="16726" y="11368"/>
                    <a:pt x="16824" y="11390"/>
                    <a:pt x="16922" y="11390"/>
                  </a:cubicBezTo>
                  <a:cubicBezTo>
                    <a:pt x="17004" y="11390"/>
                    <a:pt x="17087" y="11374"/>
                    <a:pt x="17166" y="11343"/>
                  </a:cubicBezTo>
                  <a:cubicBezTo>
                    <a:pt x="17166" y="11396"/>
                    <a:pt x="17195" y="11445"/>
                    <a:pt x="17241" y="11473"/>
                  </a:cubicBezTo>
                  <a:cubicBezTo>
                    <a:pt x="18044" y="11994"/>
                    <a:pt x="15910" y="13308"/>
                    <a:pt x="15639" y="13596"/>
                  </a:cubicBezTo>
                  <a:cubicBezTo>
                    <a:pt x="15321" y="13934"/>
                    <a:pt x="15022" y="14380"/>
                    <a:pt x="15082" y="14870"/>
                  </a:cubicBezTo>
                  <a:cubicBezTo>
                    <a:pt x="15235" y="16117"/>
                    <a:pt x="16871" y="15787"/>
                    <a:pt x="17359" y="16723"/>
                  </a:cubicBezTo>
                  <a:cubicBezTo>
                    <a:pt x="17385" y="16778"/>
                    <a:pt x="17436" y="16817"/>
                    <a:pt x="17497" y="16827"/>
                  </a:cubicBezTo>
                  <a:cubicBezTo>
                    <a:pt x="16399" y="18348"/>
                    <a:pt x="14691" y="19498"/>
                    <a:pt x="12633" y="19976"/>
                  </a:cubicBezTo>
                  <a:cubicBezTo>
                    <a:pt x="12619" y="19967"/>
                    <a:pt x="12604" y="19959"/>
                    <a:pt x="12587" y="19953"/>
                  </a:cubicBezTo>
                  <a:cubicBezTo>
                    <a:pt x="11973" y="19794"/>
                    <a:pt x="11807" y="18867"/>
                    <a:pt x="11368" y="18461"/>
                  </a:cubicBezTo>
                  <a:cubicBezTo>
                    <a:pt x="10900" y="18033"/>
                    <a:pt x="10272" y="17766"/>
                    <a:pt x="9776" y="17360"/>
                  </a:cubicBezTo>
                  <a:cubicBezTo>
                    <a:pt x="9231" y="16912"/>
                    <a:pt x="8656" y="16482"/>
                    <a:pt x="8004" y="16482"/>
                  </a:cubicBezTo>
                  <a:cubicBezTo>
                    <a:pt x="7970" y="16482"/>
                    <a:pt x="7935" y="16483"/>
                    <a:pt x="7900" y="16486"/>
                  </a:cubicBezTo>
                  <a:cubicBezTo>
                    <a:pt x="7885" y="16394"/>
                    <a:pt x="7803" y="16307"/>
                    <a:pt x="7698" y="16307"/>
                  </a:cubicBezTo>
                  <a:cubicBezTo>
                    <a:pt x="7685" y="16307"/>
                    <a:pt x="7672" y="16308"/>
                    <a:pt x="7658" y="16311"/>
                  </a:cubicBezTo>
                  <a:cubicBezTo>
                    <a:pt x="7195" y="16408"/>
                    <a:pt x="6773" y="16634"/>
                    <a:pt x="6399" y="16919"/>
                  </a:cubicBezTo>
                  <a:cubicBezTo>
                    <a:pt x="6103" y="17142"/>
                    <a:pt x="5741" y="17589"/>
                    <a:pt x="5415" y="17589"/>
                  </a:cubicBezTo>
                  <a:cubicBezTo>
                    <a:pt x="5251" y="17589"/>
                    <a:pt x="5096" y="17476"/>
                    <a:pt x="4962" y="17164"/>
                  </a:cubicBezTo>
                  <a:cubicBezTo>
                    <a:pt x="4753" y="16668"/>
                    <a:pt x="4766" y="15996"/>
                    <a:pt x="4244" y="15766"/>
                  </a:cubicBezTo>
                  <a:cubicBezTo>
                    <a:pt x="4312" y="14671"/>
                    <a:pt x="4733" y="13905"/>
                    <a:pt x="5486" y="13105"/>
                  </a:cubicBezTo>
                  <a:cubicBezTo>
                    <a:pt x="5831" y="12741"/>
                    <a:pt x="6249" y="12352"/>
                    <a:pt x="6384" y="11842"/>
                  </a:cubicBezTo>
                  <a:cubicBezTo>
                    <a:pt x="6526" y="11301"/>
                    <a:pt x="6333" y="10738"/>
                    <a:pt x="5875" y="10479"/>
                  </a:cubicBezTo>
                  <a:cubicBezTo>
                    <a:pt x="5874" y="10465"/>
                    <a:pt x="5872" y="10453"/>
                    <a:pt x="5869" y="10441"/>
                  </a:cubicBezTo>
                  <a:cubicBezTo>
                    <a:pt x="5670" y="9878"/>
                    <a:pt x="6175" y="9247"/>
                    <a:pt x="6137" y="8647"/>
                  </a:cubicBezTo>
                  <a:cubicBezTo>
                    <a:pt x="6107" y="8181"/>
                    <a:pt x="5921" y="7740"/>
                    <a:pt x="5613" y="7390"/>
                  </a:cubicBezTo>
                  <a:cubicBezTo>
                    <a:pt x="5245" y="6977"/>
                    <a:pt x="4656" y="6728"/>
                    <a:pt x="4085" y="6728"/>
                  </a:cubicBezTo>
                  <a:cubicBezTo>
                    <a:pt x="3980" y="6728"/>
                    <a:pt x="3875" y="6737"/>
                    <a:pt x="3772" y="6754"/>
                  </a:cubicBezTo>
                  <a:cubicBezTo>
                    <a:pt x="4773" y="5830"/>
                    <a:pt x="6031" y="5135"/>
                    <a:pt x="7437" y="4755"/>
                  </a:cubicBezTo>
                  <a:cubicBezTo>
                    <a:pt x="7583" y="4717"/>
                    <a:pt x="7647" y="4579"/>
                    <a:pt x="7641" y="4449"/>
                  </a:cubicBezTo>
                  <a:cubicBezTo>
                    <a:pt x="8039" y="4414"/>
                    <a:pt x="8439" y="4397"/>
                    <a:pt x="8839" y="4397"/>
                  </a:cubicBezTo>
                  <a:close/>
                  <a:moveTo>
                    <a:pt x="4033" y="7188"/>
                  </a:moveTo>
                  <a:cubicBezTo>
                    <a:pt x="4800" y="7188"/>
                    <a:pt x="5484" y="7556"/>
                    <a:pt x="5618" y="8498"/>
                  </a:cubicBezTo>
                  <a:cubicBezTo>
                    <a:pt x="5711" y="9152"/>
                    <a:pt x="5077" y="9880"/>
                    <a:pt x="5361" y="10479"/>
                  </a:cubicBezTo>
                  <a:cubicBezTo>
                    <a:pt x="5330" y="10574"/>
                    <a:pt x="5382" y="10675"/>
                    <a:pt x="5477" y="10704"/>
                  </a:cubicBezTo>
                  <a:cubicBezTo>
                    <a:pt x="6914" y="11206"/>
                    <a:pt x="4691" y="13109"/>
                    <a:pt x="4290" y="13750"/>
                  </a:cubicBezTo>
                  <a:cubicBezTo>
                    <a:pt x="3889" y="14397"/>
                    <a:pt x="3677" y="15092"/>
                    <a:pt x="3821" y="15836"/>
                  </a:cubicBezTo>
                  <a:cubicBezTo>
                    <a:pt x="3817" y="15865"/>
                    <a:pt x="3823" y="15896"/>
                    <a:pt x="3837" y="15922"/>
                  </a:cubicBezTo>
                  <a:cubicBezTo>
                    <a:pt x="3838" y="15930"/>
                    <a:pt x="3838" y="15936"/>
                    <a:pt x="3840" y="15944"/>
                  </a:cubicBezTo>
                  <a:cubicBezTo>
                    <a:pt x="3863" y="16041"/>
                    <a:pt x="3939" y="16084"/>
                    <a:pt x="4019" y="16084"/>
                  </a:cubicBezTo>
                  <a:cubicBezTo>
                    <a:pt x="4040" y="16084"/>
                    <a:pt x="4061" y="16081"/>
                    <a:pt x="4082" y="16075"/>
                  </a:cubicBezTo>
                  <a:cubicBezTo>
                    <a:pt x="4740" y="16522"/>
                    <a:pt x="4259" y="17984"/>
                    <a:pt x="5313" y="18121"/>
                  </a:cubicBezTo>
                  <a:cubicBezTo>
                    <a:pt x="5346" y="18126"/>
                    <a:pt x="5378" y="18128"/>
                    <a:pt x="5410" y="18128"/>
                  </a:cubicBezTo>
                  <a:cubicBezTo>
                    <a:pt x="5724" y="18128"/>
                    <a:pt x="5971" y="17924"/>
                    <a:pt x="6203" y="17723"/>
                  </a:cubicBezTo>
                  <a:cubicBezTo>
                    <a:pt x="6542" y="17429"/>
                    <a:pt x="6909" y="17167"/>
                    <a:pt x="7298" y="16944"/>
                  </a:cubicBezTo>
                  <a:cubicBezTo>
                    <a:pt x="7325" y="16965"/>
                    <a:pt x="7358" y="16976"/>
                    <a:pt x="7392" y="16976"/>
                  </a:cubicBezTo>
                  <a:cubicBezTo>
                    <a:pt x="7408" y="16976"/>
                    <a:pt x="7425" y="16974"/>
                    <a:pt x="7441" y="16968"/>
                  </a:cubicBezTo>
                  <a:cubicBezTo>
                    <a:pt x="7605" y="16909"/>
                    <a:pt x="7761" y="16883"/>
                    <a:pt x="7909" y="16883"/>
                  </a:cubicBezTo>
                  <a:cubicBezTo>
                    <a:pt x="8609" y="16883"/>
                    <a:pt x="9139" y="17472"/>
                    <a:pt x="9674" y="17933"/>
                  </a:cubicBezTo>
                  <a:cubicBezTo>
                    <a:pt x="10032" y="18241"/>
                    <a:pt x="10453" y="18434"/>
                    <a:pt x="10825" y="18716"/>
                  </a:cubicBezTo>
                  <a:cubicBezTo>
                    <a:pt x="11309" y="19082"/>
                    <a:pt x="11496" y="19714"/>
                    <a:pt x="11899" y="20111"/>
                  </a:cubicBezTo>
                  <a:cubicBezTo>
                    <a:pt x="11383" y="20191"/>
                    <a:pt x="10867" y="20230"/>
                    <a:pt x="10356" y="20230"/>
                  </a:cubicBezTo>
                  <a:cubicBezTo>
                    <a:pt x="6531" y="20230"/>
                    <a:pt x="2961" y="18037"/>
                    <a:pt x="1754" y="14162"/>
                  </a:cubicBezTo>
                  <a:cubicBezTo>
                    <a:pt x="937" y="11540"/>
                    <a:pt x="1640" y="9094"/>
                    <a:pt x="3227" y="7311"/>
                  </a:cubicBezTo>
                  <a:cubicBezTo>
                    <a:pt x="3493" y="7232"/>
                    <a:pt x="3768" y="7188"/>
                    <a:pt x="4033" y="7188"/>
                  </a:cubicBezTo>
                  <a:close/>
                  <a:moveTo>
                    <a:pt x="10260" y="2735"/>
                  </a:moveTo>
                  <a:cubicBezTo>
                    <a:pt x="14668" y="2735"/>
                    <a:pt x="18761" y="5251"/>
                    <a:pt x="20136" y="9744"/>
                  </a:cubicBezTo>
                  <a:cubicBezTo>
                    <a:pt x="20888" y="12200"/>
                    <a:pt x="20704" y="15003"/>
                    <a:pt x="19494" y="17285"/>
                  </a:cubicBezTo>
                  <a:cubicBezTo>
                    <a:pt x="18632" y="18907"/>
                    <a:pt x="17341" y="19903"/>
                    <a:pt x="15854" y="20638"/>
                  </a:cubicBezTo>
                  <a:cubicBezTo>
                    <a:pt x="15757" y="20442"/>
                    <a:pt x="15618" y="20269"/>
                    <a:pt x="15497" y="20088"/>
                  </a:cubicBezTo>
                  <a:cubicBezTo>
                    <a:pt x="15416" y="19965"/>
                    <a:pt x="15334" y="19841"/>
                    <a:pt x="15255" y="19717"/>
                  </a:cubicBezTo>
                  <a:cubicBezTo>
                    <a:pt x="18767" y="17774"/>
                    <a:pt x="20657" y="13775"/>
                    <a:pt x="18882" y="9626"/>
                  </a:cubicBezTo>
                  <a:cubicBezTo>
                    <a:pt x="17417" y="6201"/>
                    <a:pt x="14063" y="4222"/>
                    <a:pt x="10513" y="3884"/>
                  </a:cubicBezTo>
                  <a:cubicBezTo>
                    <a:pt x="10364" y="3490"/>
                    <a:pt x="10135" y="3109"/>
                    <a:pt x="9926" y="2740"/>
                  </a:cubicBezTo>
                  <a:cubicBezTo>
                    <a:pt x="10038" y="2737"/>
                    <a:pt x="10149" y="2735"/>
                    <a:pt x="10260" y="2735"/>
                  </a:cubicBezTo>
                  <a:close/>
                  <a:moveTo>
                    <a:pt x="14895" y="19906"/>
                  </a:moveTo>
                  <a:cubicBezTo>
                    <a:pt x="14967" y="20042"/>
                    <a:pt x="15037" y="20178"/>
                    <a:pt x="15108" y="20316"/>
                  </a:cubicBezTo>
                  <a:cubicBezTo>
                    <a:pt x="15198" y="20495"/>
                    <a:pt x="15279" y="20685"/>
                    <a:pt x="15389" y="20855"/>
                  </a:cubicBezTo>
                  <a:cubicBezTo>
                    <a:pt x="15048" y="21008"/>
                    <a:pt x="14700" y="21151"/>
                    <a:pt x="14345" y="21286"/>
                  </a:cubicBezTo>
                  <a:cubicBezTo>
                    <a:pt x="14189" y="20973"/>
                    <a:pt x="13994" y="20667"/>
                    <a:pt x="13800" y="20371"/>
                  </a:cubicBezTo>
                  <a:cubicBezTo>
                    <a:pt x="14173" y="20240"/>
                    <a:pt x="14539" y="20083"/>
                    <a:pt x="14895" y="19906"/>
                  </a:cubicBezTo>
                  <a:close/>
                  <a:moveTo>
                    <a:pt x="10265" y="688"/>
                  </a:moveTo>
                  <a:cubicBezTo>
                    <a:pt x="15862" y="688"/>
                    <a:pt x="21016" y="3945"/>
                    <a:pt x="22415" y="9810"/>
                  </a:cubicBezTo>
                  <a:cubicBezTo>
                    <a:pt x="23959" y="16282"/>
                    <a:pt x="19658" y="22395"/>
                    <a:pt x="13227" y="23588"/>
                  </a:cubicBezTo>
                  <a:cubicBezTo>
                    <a:pt x="13213" y="23592"/>
                    <a:pt x="13199" y="23597"/>
                    <a:pt x="13187" y="23605"/>
                  </a:cubicBezTo>
                  <a:cubicBezTo>
                    <a:pt x="13057" y="23438"/>
                    <a:pt x="12939" y="23271"/>
                    <a:pt x="12859" y="23068"/>
                  </a:cubicBezTo>
                  <a:cubicBezTo>
                    <a:pt x="12797" y="22905"/>
                    <a:pt x="12766" y="22736"/>
                    <a:pt x="12734" y="22568"/>
                  </a:cubicBezTo>
                  <a:lnTo>
                    <a:pt x="12734" y="22568"/>
                  </a:lnTo>
                  <a:cubicBezTo>
                    <a:pt x="12742" y="22568"/>
                    <a:pt x="12750" y="22569"/>
                    <a:pt x="12758" y="22569"/>
                  </a:cubicBezTo>
                  <a:cubicBezTo>
                    <a:pt x="12790" y="22569"/>
                    <a:pt x="12823" y="22564"/>
                    <a:pt x="12853" y="22555"/>
                  </a:cubicBezTo>
                  <a:cubicBezTo>
                    <a:pt x="15791" y="21670"/>
                    <a:pt x="18629" y="20515"/>
                    <a:pt x="20134" y="17660"/>
                  </a:cubicBezTo>
                  <a:cubicBezTo>
                    <a:pt x="21436" y="15193"/>
                    <a:pt x="21651" y="12210"/>
                    <a:pt x="20853" y="9548"/>
                  </a:cubicBezTo>
                  <a:cubicBezTo>
                    <a:pt x="19503" y="5053"/>
                    <a:pt x="15189" y="2046"/>
                    <a:pt x="10652" y="2046"/>
                  </a:cubicBezTo>
                  <a:cubicBezTo>
                    <a:pt x="9684" y="2046"/>
                    <a:pt x="8706" y="2183"/>
                    <a:pt x="7744" y="2472"/>
                  </a:cubicBezTo>
                  <a:cubicBezTo>
                    <a:pt x="7736" y="2452"/>
                    <a:pt x="7727" y="2433"/>
                    <a:pt x="7713" y="2418"/>
                  </a:cubicBezTo>
                  <a:cubicBezTo>
                    <a:pt x="7497" y="2162"/>
                    <a:pt x="7365" y="1856"/>
                    <a:pt x="7350" y="1521"/>
                  </a:cubicBezTo>
                  <a:cubicBezTo>
                    <a:pt x="7339" y="1305"/>
                    <a:pt x="7398" y="1127"/>
                    <a:pt x="7462" y="943"/>
                  </a:cubicBezTo>
                  <a:cubicBezTo>
                    <a:pt x="7476" y="945"/>
                    <a:pt x="7490" y="947"/>
                    <a:pt x="7504" y="947"/>
                  </a:cubicBezTo>
                  <a:cubicBezTo>
                    <a:pt x="7518" y="947"/>
                    <a:pt x="7532" y="945"/>
                    <a:pt x="7546" y="943"/>
                  </a:cubicBezTo>
                  <a:cubicBezTo>
                    <a:pt x="8455" y="772"/>
                    <a:pt x="9366" y="688"/>
                    <a:pt x="10265" y="688"/>
                  </a:cubicBezTo>
                  <a:close/>
                  <a:moveTo>
                    <a:pt x="19150" y="21652"/>
                  </a:moveTo>
                  <a:cubicBezTo>
                    <a:pt x="19771" y="22902"/>
                    <a:pt x="20886" y="24294"/>
                    <a:pt x="22095" y="24954"/>
                  </a:cubicBezTo>
                  <a:cubicBezTo>
                    <a:pt x="21804" y="25326"/>
                    <a:pt x="21525" y="25654"/>
                    <a:pt x="21081" y="25876"/>
                  </a:cubicBezTo>
                  <a:cubicBezTo>
                    <a:pt x="20670" y="26083"/>
                    <a:pt x="20238" y="26142"/>
                    <a:pt x="19791" y="26152"/>
                  </a:cubicBezTo>
                  <a:cubicBezTo>
                    <a:pt x="19631" y="24770"/>
                    <a:pt x="19185" y="23403"/>
                    <a:pt x="18313" y="22305"/>
                  </a:cubicBezTo>
                  <a:lnTo>
                    <a:pt x="18313" y="22305"/>
                  </a:lnTo>
                  <a:cubicBezTo>
                    <a:pt x="18603" y="22100"/>
                    <a:pt x="18880" y="21880"/>
                    <a:pt x="19150" y="21652"/>
                  </a:cubicBezTo>
                  <a:close/>
                  <a:moveTo>
                    <a:pt x="23765" y="24179"/>
                  </a:moveTo>
                  <a:cubicBezTo>
                    <a:pt x="24566" y="24179"/>
                    <a:pt x="25362" y="24264"/>
                    <a:pt x="26189" y="24441"/>
                  </a:cubicBezTo>
                  <a:cubicBezTo>
                    <a:pt x="24049" y="27432"/>
                    <a:pt x="20785" y="29059"/>
                    <a:pt x="17178" y="29339"/>
                  </a:cubicBezTo>
                  <a:cubicBezTo>
                    <a:pt x="17423" y="28656"/>
                    <a:pt x="17592" y="27976"/>
                    <a:pt x="17958" y="27325"/>
                  </a:cubicBezTo>
                  <a:cubicBezTo>
                    <a:pt x="18286" y="26743"/>
                    <a:pt x="18693" y="26231"/>
                    <a:pt x="19116" y="25723"/>
                  </a:cubicBezTo>
                  <a:cubicBezTo>
                    <a:pt x="19150" y="25928"/>
                    <a:pt x="19180" y="26133"/>
                    <a:pt x="19199" y="26346"/>
                  </a:cubicBezTo>
                  <a:cubicBezTo>
                    <a:pt x="19216" y="26543"/>
                    <a:pt x="19379" y="26641"/>
                    <a:pt x="19533" y="26641"/>
                  </a:cubicBezTo>
                  <a:cubicBezTo>
                    <a:pt x="19607" y="26641"/>
                    <a:pt x="19679" y="26619"/>
                    <a:pt x="19732" y="26574"/>
                  </a:cubicBezTo>
                  <a:cubicBezTo>
                    <a:pt x="19894" y="26613"/>
                    <a:pt x="20061" y="26631"/>
                    <a:pt x="20230" y="26631"/>
                  </a:cubicBezTo>
                  <a:cubicBezTo>
                    <a:pt x="21224" y="26631"/>
                    <a:pt x="22272" y="26000"/>
                    <a:pt x="22637" y="25099"/>
                  </a:cubicBezTo>
                  <a:cubicBezTo>
                    <a:pt x="22677" y="25000"/>
                    <a:pt x="22634" y="24905"/>
                    <a:pt x="22560" y="24839"/>
                  </a:cubicBezTo>
                  <a:cubicBezTo>
                    <a:pt x="22614" y="24732"/>
                    <a:pt x="22591" y="24600"/>
                    <a:pt x="22502" y="24519"/>
                  </a:cubicBezTo>
                  <a:cubicBezTo>
                    <a:pt x="22419" y="24435"/>
                    <a:pt x="22331" y="24357"/>
                    <a:pt x="22243" y="24277"/>
                  </a:cubicBezTo>
                  <a:cubicBezTo>
                    <a:pt x="22759" y="24213"/>
                    <a:pt x="23263" y="24179"/>
                    <a:pt x="23765" y="24179"/>
                  </a:cubicBezTo>
                  <a:close/>
                  <a:moveTo>
                    <a:pt x="10748" y="1"/>
                  </a:moveTo>
                  <a:cubicBezTo>
                    <a:pt x="9671" y="1"/>
                    <a:pt x="8582" y="142"/>
                    <a:pt x="7506" y="439"/>
                  </a:cubicBezTo>
                  <a:cubicBezTo>
                    <a:pt x="7457" y="382"/>
                    <a:pt x="7381" y="348"/>
                    <a:pt x="7303" y="348"/>
                  </a:cubicBezTo>
                  <a:cubicBezTo>
                    <a:pt x="7242" y="348"/>
                    <a:pt x="7181" y="368"/>
                    <a:pt x="7130" y="415"/>
                  </a:cubicBezTo>
                  <a:cubicBezTo>
                    <a:pt x="6448" y="1035"/>
                    <a:pt x="6817" y="2263"/>
                    <a:pt x="7457" y="2749"/>
                  </a:cubicBezTo>
                  <a:cubicBezTo>
                    <a:pt x="7486" y="2772"/>
                    <a:pt x="7525" y="2786"/>
                    <a:pt x="7563" y="2786"/>
                  </a:cubicBezTo>
                  <a:cubicBezTo>
                    <a:pt x="7565" y="2786"/>
                    <a:pt x="7567" y="2786"/>
                    <a:pt x="7569" y="2786"/>
                  </a:cubicBezTo>
                  <a:cubicBezTo>
                    <a:pt x="7600" y="2889"/>
                    <a:pt x="7688" y="2976"/>
                    <a:pt x="7816" y="2976"/>
                  </a:cubicBezTo>
                  <a:cubicBezTo>
                    <a:pt x="7836" y="2976"/>
                    <a:pt x="7857" y="2974"/>
                    <a:pt x="7879" y="2969"/>
                  </a:cubicBezTo>
                  <a:cubicBezTo>
                    <a:pt x="8001" y="2943"/>
                    <a:pt x="8125" y="2922"/>
                    <a:pt x="8249" y="2901"/>
                  </a:cubicBezTo>
                  <a:cubicBezTo>
                    <a:pt x="8402" y="3202"/>
                    <a:pt x="8556" y="3536"/>
                    <a:pt x="8735" y="3846"/>
                  </a:cubicBezTo>
                  <a:cubicBezTo>
                    <a:pt x="8084" y="3882"/>
                    <a:pt x="7437" y="3977"/>
                    <a:pt x="6802" y="4127"/>
                  </a:cubicBezTo>
                  <a:cubicBezTo>
                    <a:pt x="6705" y="4150"/>
                    <a:pt x="6661" y="4215"/>
                    <a:pt x="6653" y="4285"/>
                  </a:cubicBezTo>
                  <a:cubicBezTo>
                    <a:pt x="2510" y="5127"/>
                    <a:pt x="0" y="9832"/>
                    <a:pt x="948" y="13848"/>
                  </a:cubicBezTo>
                  <a:cubicBezTo>
                    <a:pt x="1995" y="18271"/>
                    <a:pt x="6091" y="20943"/>
                    <a:pt x="10407" y="20943"/>
                  </a:cubicBezTo>
                  <a:cubicBezTo>
                    <a:pt x="11066" y="20943"/>
                    <a:pt x="11731" y="20881"/>
                    <a:pt x="12391" y="20753"/>
                  </a:cubicBezTo>
                  <a:cubicBezTo>
                    <a:pt x="12732" y="20687"/>
                    <a:pt x="13069" y="20601"/>
                    <a:pt x="13401" y="20500"/>
                  </a:cubicBezTo>
                  <a:cubicBezTo>
                    <a:pt x="13552" y="20820"/>
                    <a:pt x="13711" y="21148"/>
                    <a:pt x="13893" y="21451"/>
                  </a:cubicBezTo>
                  <a:cubicBezTo>
                    <a:pt x="13487" y="21597"/>
                    <a:pt x="13078" y="21736"/>
                    <a:pt x="12665" y="21872"/>
                  </a:cubicBezTo>
                  <a:cubicBezTo>
                    <a:pt x="12489" y="21930"/>
                    <a:pt x="12418" y="22079"/>
                    <a:pt x="12424" y="22223"/>
                  </a:cubicBezTo>
                  <a:cubicBezTo>
                    <a:pt x="12378" y="22243"/>
                    <a:pt x="12343" y="22281"/>
                    <a:pt x="12328" y="22329"/>
                  </a:cubicBezTo>
                  <a:cubicBezTo>
                    <a:pt x="12156" y="22920"/>
                    <a:pt x="12466" y="23738"/>
                    <a:pt x="12930" y="24127"/>
                  </a:cubicBezTo>
                  <a:cubicBezTo>
                    <a:pt x="12981" y="24173"/>
                    <a:pt x="13048" y="24198"/>
                    <a:pt x="13117" y="24198"/>
                  </a:cubicBezTo>
                  <a:cubicBezTo>
                    <a:pt x="13123" y="24198"/>
                    <a:pt x="13129" y="24198"/>
                    <a:pt x="13135" y="24197"/>
                  </a:cubicBezTo>
                  <a:cubicBezTo>
                    <a:pt x="13199" y="24244"/>
                    <a:pt x="13277" y="24269"/>
                    <a:pt x="13355" y="24269"/>
                  </a:cubicBezTo>
                  <a:cubicBezTo>
                    <a:pt x="13374" y="24269"/>
                    <a:pt x="13393" y="24268"/>
                    <a:pt x="13412" y="24265"/>
                  </a:cubicBezTo>
                  <a:cubicBezTo>
                    <a:pt x="15034" y="24024"/>
                    <a:pt x="16586" y="23436"/>
                    <a:pt x="17959" y="22543"/>
                  </a:cubicBezTo>
                  <a:cubicBezTo>
                    <a:pt x="18416" y="23422"/>
                    <a:pt x="18791" y="24286"/>
                    <a:pt x="19012" y="25220"/>
                  </a:cubicBezTo>
                  <a:cubicBezTo>
                    <a:pt x="17774" y="26130"/>
                    <a:pt x="16690" y="27832"/>
                    <a:pt x="16589" y="29376"/>
                  </a:cubicBezTo>
                  <a:cubicBezTo>
                    <a:pt x="16344" y="29392"/>
                    <a:pt x="16351" y="29743"/>
                    <a:pt x="16596" y="29763"/>
                  </a:cubicBezTo>
                  <a:cubicBezTo>
                    <a:pt x="16880" y="29786"/>
                    <a:pt x="17162" y="29797"/>
                    <a:pt x="17442" y="29797"/>
                  </a:cubicBezTo>
                  <a:cubicBezTo>
                    <a:pt x="21217" y="29797"/>
                    <a:pt x="24683" y="27788"/>
                    <a:pt x="26852" y="24700"/>
                  </a:cubicBezTo>
                  <a:cubicBezTo>
                    <a:pt x="26984" y="24513"/>
                    <a:pt x="26889" y="24332"/>
                    <a:pt x="26731" y="24248"/>
                  </a:cubicBezTo>
                  <a:cubicBezTo>
                    <a:pt x="26760" y="24115"/>
                    <a:pt x="26706" y="23966"/>
                    <a:pt x="26533" y="23915"/>
                  </a:cubicBezTo>
                  <a:cubicBezTo>
                    <a:pt x="25761" y="23688"/>
                    <a:pt x="24954" y="23571"/>
                    <a:pt x="24146" y="23571"/>
                  </a:cubicBezTo>
                  <a:cubicBezTo>
                    <a:pt x="23362" y="23571"/>
                    <a:pt x="22578" y="23681"/>
                    <a:pt x="21827" y="23906"/>
                  </a:cubicBezTo>
                  <a:cubicBezTo>
                    <a:pt x="21501" y="23629"/>
                    <a:pt x="21170" y="23355"/>
                    <a:pt x="20870" y="23044"/>
                  </a:cubicBezTo>
                  <a:cubicBezTo>
                    <a:pt x="20361" y="22514"/>
                    <a:pt x="19937" y="21926"/>
                    <a:pt x="19502" y="21336"/>
                  </a:cubicBezTo>
                  <a:cubicBezTo>
                    <a:pt x="22623" y="18471"/>
                    <a:pt x="24170" y="13985"/>
                    <a:pt x="23119" y="9613"/>
                  </a:cubicBezTo>
                  <a:cubicBezTo>
                    <a:pt x="21749" y="3911"/>
                    <a:pt x="16413" y="1"/>
                    <a:pt x="107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3" name="Google Shape;1923;p83"/>
          <p:cNvGrpSpPr/>
          <p:nvPr/>
        </p:nvGrpSpPr>
        <p:grpSpPr>
          <a:xfrm>
            <a:off x="8227063" y="3422595"/>
            <a:ext cx="1026629" cy="1056842"/>
            <a:chOff x="8084663" y="3138245"/>
            <a:chExt cx="1026629" cy="1056842"/>
          </a:xfrm>
        </p:grpSpPr>
        <p:sp>
          <p:nvSpPr>
            <p:cNvPr id="1924" name="Google Shape;1924;p83"/>
            <p:cNvSpPr/>
            <p:nvPr/>
          </p:nvSpPr>
          <p:spPr>
            <a:xfrm>
              <a:off x="8084663" y="3138245"/>
              <a:ext cx="1026629" cy="1056842"/>
            </a:xfrm>
            <a:custGeom>
              <a:avLst/>
              <a:gdLst/>
              <a:ahLst/>
              <a:cxnLst/>
              <a:rect l="l" t="t" r="r" b="b"/>
              <a:pathLst>
                <a:path w="31023" h="31936" extrusionOk="0">
                  <a:moveTo>
                    <a:pt x="28260" y="9044"/>
                  </a:moveTo>
                  <a:cubicBezTo>
                    <a:pt x="28830" y="10504"/>
                    <a:pt x="30083" y="12555"/>
                    <a:pt x="29842" y="14146"/>
                  </a:cubicBezTo>
                  <a:cubicBezTo>
                    <a:pt x="29357" y="13912"/>
                    <a:pt x="28865" y="13691"/>
                    <a:pt x="28373" y="13467"/>
                  </a:cubicBezTo>
                  <a:lnTo>
                    <a:pt x="27499" y="13071"/>
                  </a:lnTo>
                  <a:cubicBezTo>
                    <a:pt x="27085" y="12884"/>
                    <a:pt x="26672" y="12878"/>
                    <a:pt x="26673" y="12408"/>
                  </a:cubicBezTo>
                  <a:cubicBezTo>
                    <a:pt x="26675" y="11864"/>
                    <a:pt x="27220" y="11155"/>
                    <a:pt x="27457" y="10675"/>
                  </a:cubicBezTo>
                  <a:cubicBezTo>
                    <a:pt x="27725" y="10132"/>
                    <a:pt x="27992" y="9588"/>
                    <a:pt x="28260" y="9044"/>
                  </a:cubicBezTo>
                  <a:close/>
                  <a:moveTo>
                    <a:pt x="14012" y="639"/>
                  </a:moveTo>
                  <a:cubicBezTo>
                    <a:pt x="14025" y="656"/>
                    <a:pt x="14041" y="670"/>
                    <a:pt x="14058" y="683"/>
                  </a:cubicBezTo>
                  <a:cubicBezTo>
                    <a:pt x="16497" y="2209"/>
                    <a:pt x="18980" y="3670"/>
                    <a:pt x="21470" y="5111"/>
                  </a:cubicBezTo>
                  <a:cubicBezTo>
                    <a:pt x="23504" y="6289"/>
                    <a:pt x="25665" y="7840"/>
                    <a:pt x="27908" y="8661"/>
                  </a:cubicBezTo>
                  <a:cubicBezTo>
                    <a:pt x="27421" y="9501"/>
                    <a:pt x="26937" y="10341"/>
                    <a:pt x="26459" y="11185"/>
                  </a:cubicBezTo>
                  <a:cubicBezTo>
                    <a:pt x="26235" y="11582"/>
                    <a:pt x="25642" y="12276"/>
                    <a:pt x="25763" y="12797"/>
                  </a:cubicBezTo>
                  <a:cubicBezTo>
                    <a:pt x="25861" y="13219"/>
                    <a:pt x="26362" y="13360"/>
                    <a:pt x="26696" y="13521"/>
                  </a:cubicBezTo>
                  <a:cubicBezTo>
                    <a:pt x="27656" y="13985"/>
                    <a:pt x="28634" y="14435"/>
                    <a:pt x="29617" y="14850"/>
                  </a:cubicBezTo>
                  <a:cubicBezTo>
                    <a:pt x="28715" y="16681"/>
                    <a:pt x="27218" y="18401"/>
                    <a:pt x="26102" y="20110"/>
                  </a:cubicBezTo>
                  <a:cubicBezTo>
                    <a:pt x="24978" y="21830"/>
                    <a:pt x="23869" y="23561"/>
                    <a:pt x="22775" y="25302"/>
                  </a:cubicBezTo>
                  <a:cubicBezTo>
                    <a:pt x="22484" y="25765"/>
                    <a:pt x="20214" y="29491"/>
                    <a:pt x="19426" y="31049"/>
                  </a:cubicBezTo>
                  <a:lnTo>
                    <a:pt x="19371" y="31023"/>
                  </a:lnTo>
                  <a:cubicBezTo>
                    <a:pt x="19318" y="30995"/>
                    <a:pt x="19260" y="30981"/>
                    <a:pt x="19202" y="30981"/>
                  </a:cubicBezTo>
                  <a:cubicBezTo>
                    <a:pt x="19144" y="30981"/>
                    <a:pt x="19086" y="30995"/>
                    <a:pt x="19034" y="31023"/>
                  </a:cubicBezTo>
                  <a:cubicBezTo>
                    <a:pt x="12558" y="28687"/>
                    <a:pt x="7360" y="24060"/>
                    <a:pt x="1054" y="21410"/>
                  </a:cubicBezTo>
                  <a:lnTo>
                    <a:pt x="7511" y="11199"/>
                  </a:lnTo>
                  <a:cubicBezTo>
                    <a:pt x="9709" y="7722"/>
                    <a:pt x="12125" y="4299"/>
                    <a:pt x="14012" y="639"/>
                  </a:cubicBezTo>
                  <a:close/>
                  <a:moveTo>
                    <a:pt x="14233" y="0"/>
                  </a:moveTo>
                  <a:cubicBezTo>
                    <a:pt x="14097" y="0"/>
                    <a:pt x="13984" y="94"/>
                    <a:pt x="13927" y="216"/>
                  </a:cubicBezTo>
                  <a:cubicBezTo>
                    <a:pt x="13901" y="203"/>
                    <a:pt x="13874" y="197"/>
                    <a:pt x="13847" y="197"/>
                  </a:cubicBezTo>
                  <a:cubicBezTo>
                    <a:pt x="13789" y="197"/>
                    <a:pt x="13733" y="225"/>
                    <a:pt x="13699" y="276"/>
                  </a:cubicBezTo>
                  <a:cubicBezTo>
                    <a:pt x="11229" y="3498"/>
                    <a:pt x="9198" y="7088"/>
                    <a:pt x="7029" y="10518"/>
                  </a:cubicBezTo>
                  <a:cubicBezTo>
                    <a:pt x="4735" y="14143"/>
                    <a:pt x="2442" y="17770"/>
                    <a:pt x="149" y="21395"/>
                  </a:cubicBezTo>
                  <a:cubicBezTo>
                    <a:pt x="1" y="21628"/>
                    <a:pt x="172" y="21873"/>
                    <a:pt x="388" y="21960"/>
                  </a:cubicBezTo>
                  <a:cubicBezTo>
                    <a:pt x="6854" y="24548"/>
                    <a:pt x="12076" y="29840"/>
                    <a:pt x="18835" y="31735"/>
                  </a:cubicBezTo>
                  <a:cubicBezTo>
                    <a:pt x="18838" y="31741"/>
                    <a:pt x="18838" y="31745"/>
                    <a:pt x="18841" y="31752"/>
                  </a:cubicBezTo>
                  <a:cubicBezTo>
                    <a:pt x="18897" y="31877"/>
                    <a:pt x="19046" y="31935"/>
                    <a:pt x="19181" y="31935"/>
                  </a:cubicBezTo>
                  <a:cubicBezTo>
                    <a:pt x="19215" y="31935"/>
                    <a:pt x="19247" y="31932"/>
                    <a:pt x="19277" y="31925"/>
                  </a:cubicBezTo>
                  <a:cubicBezTo>
                    <a:pt x="19792" y="31801"/>
                    <a:pt x="19943" y="31359"/>
                    <a:pt x="20210" y="30928"/>
                  </a:cubicBezTo>
                  <a:cubicBezTo>
                    <a:pt x="20930" y="29760"/>
                    <a:pt x="21637" y="28587"/>
                    <a:pt x="22360" y="27423"/>
                  </a:cubicBezTo>
                  <a:cubicBezTo>
                    <a:pt x="23867" y="24999"/>
                    <a:pt x="25404" y="22591"/>
                    <a:pt x="26966" y="20203"/>
                  </a:cubicBezTo>
                  <a:cubicBezTo>
                    <a:pt x="27715" y="19056"/>
                    <a:pt x="28470" y="17912"/>
                    <a:pt x="29228" y="16771"/>
                  </a:cubicBezTo>
                  <a:cubicBezTo>
                    <a:pt x="29736" y="16010"/>
                    <a:pt x="30545" y="15148"/>
                    <a:pt x="30721" y="14213"/>
                  </a:cubicBezTo>
                  <a:cubicBezTo>
                    <a:pt x="31023" y="12611"/>
                    <a:pt x="29467" y="10207"/>
                    <a:pt x="28767" y="8724"/>
                  </a:cubicBezTo>
                  <a:cubicBezTo>
                    <a:pt x="28785" y="8658"/>
                    <a:pt x="28764" y="8588"/>
                    <a:pt x="28712" y="8543"/>
                  </a:cubicBezTo>
                  <a:cubicBezTo>
                    <a:pt x="26756" y="6859"/>
                    <a:pt x="24065" y="5762"/>
                    <a:pt x="21832" y="4469"/>
                  </a:cubicBezTo>
                  <a:cubicBezTo>
                    <a:pt x="19340" y="3028"/>
                    <a:pt x="16879" y="1536"/>
                    <a:pt x="14411" y="54"/>
                  </a:cubicBezTo>
                  <a:cubicBezTo>
                    <a:pt x="14350" y="16"/>
                    <a:pt x="14289" y="0"/>
                    <a:pt x="142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83"/>
            <p:cNvSpPr/>
            <p:nvPr/>
          </p:nvSpPr>
          <p:spPr>
            <a:xfrm>
              <a:off x="8533166" y="3299372"/>
              <a:ext cx="302929" cy="174232"/>
            </a:xfrm>
            <a:custGeom>
              <a:avLst/>
              <a:gdLst/>
              <a:ahLst/>
              <a:cxnLst/>
              <a:rect l="l" t="t" r="r" b="b"/>
              <a:pathLst>
                <a:path w="9154" h="5265" extrusionOk="0">
                  <a:moveTo>
                    <a:pt x="294" y="0"/>
                  </a:moveTo>
                  <a:cubicBezTo>
                    <a:pt x="111" y="0"/>
                    <a:pt x="1" y="241"/>
                    <a:pt x="191" y="362"/>
                  </a:cubicBezTo>
                  <a:cubicBezTo>
                    <a:pt x="2900" y="2091"/>
                    <a:pt x="5792" y="3615"/>
                    <a:pt x="8578" y="5221"/>
                  </a:cubicBezTo>
                  <a:cubicBezTo>
                    <a:pt x="8630" y="5252"/>
                    <a:pt x="8682" y="5265"/>
                    <a:pt x="8730" y="5265"/>
                  </a:cubicBezTo>
                  <a:cubicBezTo>
                    <a:pt x="8992" y="5265"/>
                    <a:pt x="9153" y="4867"/>
                    <a:pt x="8875" y="4690"/>
                  </a:cubicBezTo>
                  <a:cubicBezTo>
                    <a:pt x="6190" y="2982"/>
                    <a:pt x="3320" y="1256"/>
                    <a:pt x="382" y="19"/>
                  </a:cubicBezTo>
                  <a:cubicBezTo>
                    <a:pt x="351" y="6"/>
                    <a:pt x="322" y="0"/>
                    <a:pt x="29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6" name="Google Shape;1926;p83"/>
            <p:cNvSpPr/>
            <p:nvPr/>
          </p:nvSpPr>
          <p:spPr>
            <a:xfrm>
              <a:off x="8481443" y="3415692"/>
              <a:ext cx="443539" cy="302796"/>
            </a:xfrm>
            <a:custGeom>
              <a:avLst/>
              <a:gdLst/>
              <a:ahLst/>
              <a:cxnLst/>
              <a:rect l="l" t="t" r="r" b="b"/>
              <a:pathLst>
                <a:path w="13403" h="9150" extrusionOk="0">
                  <a:moveTo>
                    <a:pt x="248" y="1"/>
                  </a:moveTo>
                  <a:cubicBezTo>
                    <a:pt x="89" y="1"/>
                    <a:pt x="1" y="247"/>
                    <a:pt x="161" y="366"/>
                  </a:cubicBezTo>
                  <a:cubicBezTo>
                    <a:pt x="4270" y="3412"/>
                    <a:pt x="8563" y="6254"/>
                    <a:pt x="12816" y="9096"/>
                  </a:cubicBezTo>
                  <a:cubicBezTo>
                    <a:pt x="12872" y="9134"/>
                    <a:pt x="12927" y="9150"/>
                    <a:pt x="12978" y="9150"/>
                  </a:cubicBezTo>
                  <a:cubicBezTo>
                    <a:pt x="13238" y="9150"/>
                    <a:pt x="13403" y="8735"/>
                    <a:pt x="13126" y="8545"/>
                  </a:cubicBezTo>
                  <a:cubicBezTo>
                    <a:pt x="8917" y="5652"/>
                    <a:pt x="4694" y="2717"/>
                    <a:pt x="349" y="32"/>
                  </a:cubicBezTo>
                  <a:cubicBezTo>
                    <a:pt x="314" y="10"/>
                    <a:pt x="279" y="1"/>
                    <a:pt x="2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83"/>
            <p:cNvSpPr/>
            <p:nvPr/>
          </p:nvSpPr>
          <p:spPr>
            <a:xfrm>
              <a:off x="8416515" y="3524964"/>
              <a:ext cx="456577" cy="285423"/>
            </a:xfrm>
            <a:custGeom>
              <a:avLst/>
              <a:gdLst/>
              <a:ahLst/>
              <a:cxnLst/>
              <a:rect l="l" t="t" r="r" b="b"/>
              <a:pathLst>
                <a:path w="13797" h="8625" extrusionOk="0">
                  <a:moveTo>
                    <a:pt x="213" y="1"/>
                  </a:moveTo>
                  <a:cubicBezTo>
                    <a:pt x="101" y="1"/>
                    <a:pt x="1" y="137"/>
                    <a:pt x="109" y="225"/>
                  </a:cubicBezTo>
                  <a:cubicBezTo>
                    <a:pt x="2012" y="1780"/>
                    <a:pt x="4259" y="2985"/>
                    <a:pt x="6338" y="4292"/>
                  </a:cubicBezTo>
                  <a:cubicBezTo>
                    <a:pt x="8620" y="5728"/>
                    <a:pt x="10876" y="7228"/>
                    <a:pt x="13210" y="8579"/>
                  </a:cubicBezTo>
                  <a:cubicBezTo>
                    <a:pt x="13265" y="8611"/>
                    <a:pt x="13319" y="8625"/>
                    <a:pt x="13369" y="8625"/>
                  </a:cubicBezTo>
                  <a:cubicBezTo>
                    <a:pt x="13637" y="8625"/>
                    <a:pt x="13796" y="8219"/>
                    <a:pt x="13516" y="8032"/>
                  </a:cubicBezTo>
                  <a:cubicBezTo>
                    <a:pt x="11369" y="6603"/>
                    <a:pt x="9128" y="5303"/>
                    <a:pt x="6930" y="3955"/>
                  </a:cubicBezTo>
                  <a:cubicBezTo>
                    <a:pt x="4754" y="2621"/>
                    <a:pt x="2591" y="1069"/>
                    <a:pt x="268" y="12"/>
                  </a:cubicBezTo>
                  <a:cubicBezTo>
                    <a:pt x="250" y="4"/>
                    <a:pt x="231" y="1"/>
                    <a:pt x="2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83"/>
            <p:cNvSpPr/>
            <p:nvPr/>
          </p:nvSpPr>
          <p:spPr>
            <a:xfrm>
              <a:off x="8364659" y="3646678"/>
              <a:ext cx="443539" cy="268612"/>
            </a:xfrm>
            <a:custGeom>
              <a:avLst/>
              <a:gdLst/>
              <a:ahLst/>
              <a:cxnLst/>
              <a:rect l="l" t="t" r="r" b="b"/>
              <a:pathLst>
                <a:path w="13403" h="8117" extrusionOk="0">
                  <a:moveTo>
                    <a:pt x="330" y="1"/>
                  </a:moveTo>
                  <a:cubicBezTo>
                    <a:pt x="127" y="1"/>
                    <a:pt x="1" y="300"/>
                    <a:pt x="218" y="428"/>
                  </a:cubicBezTo>
                  <a:cubicBezTo>
                    <a:pt x="4434" y="2940"/>
                    <a:pt x="8594" y="5544"/>
                    <a:pt x="12803" y="8066"/>
                  </a:cubicBezTo>
                  <a:cubicBezTo>
                    <a:pt x="12860" y="8101"/>
                    <a:pt x="12916" y="8116"/>
                    <a:pt x="12968" y="8116"/>
                  </a:cubicBezTo>
                  <a:cubicBezTo>
                    <a:pt x="13239" y="8116"/>
                    <a:pt x="13402" y="7699"/>
                    <a:pt x="13117" y="7507"/>
                  </a:cubicBezTo>
                  <a:cubicBezTo>
                    <a:pt x="9061" y="4783"/>
                    <a:pt x="4756" y="2320"/>
                    <a:pt x="441" y="30"/>
                  </a:cubicBezTo>
                  <a:cubicBezTo>
                    <a:pt x="403" y="10"/>
                    <a:pt x="365" y="1"/>
                    <a:pt x="33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83"/>
            <p:cNvSpPr/>
            <p:nvPr/>
          </p:nvSpPr>
          <p:spPr>
            <a:xfrm>
              <a:off x="8307773" y="3769087"/>
              <a:ext cx="428051" cy="257559"/>
            </a:xfrm>
            <a:custGeom>
              <a:avLst/>
              <a:gdLst/>
              <a:ahLst/>
              <a:cxnLst/>
              <a:rect l="l" t="t" r="r" b="b"/>
              <a:pathLst>
                <a:path w="12935" h="7783" extrusionOk="0">
                  <a:moveTo>
                    <a:pt x="272" y="1"/>
                  </a:moveTo>
                  <a:cubicBezTo>
                    <a:pt x="102" y="1"/>
                    <a:pt x="0" y="259"/>
                    <a:pt x="178" y="378"/>
                  </a:cubicBezTo>
                  <a:cubicBezTo>
                    <a:pt x="2414" y="1876"/>
                    <a:pt x="4715" y="3282"/>
                    <a:pt x="7017" y="4677"/>
                  </a:cubicBezTo>
                  <a:cubicBezTo>
                    <a:pt x="8118" y="5345"/>
                    <a:pt x="9224" y="6006"/>
                    <a:pt x="10331" y="6662"/>
                  </a:cubicBezTo>
                  <a:cubicBezTo>
                    <a:pt x="11007" y="7061"/>
                    <a:pt x="11730" y="7761"/>
                    <a:pt x="12535" y="7783"/>
                  </a:cubicBezTo>
                  <a:cubicBezTo>
                    <a:pt x="12537" y="7783"/>
                    <a:pt x="12539" y="7783"/>
                    <a:pt x="12541" y="7783"/>
                  </a:cubicBezTo>
                  <a:cubicBezTo>
                    <a:pt x="12683" y="7783"/>
                    <a:pt x="12845" y="7668"/>
                    <a:pt x="12871" y="7523"/>
                  </a:cubicBezTo>
                  <a:cubicBezTo>
                    <a:pt x="12878" y="7484"/>
                    <a:pt x="12884" y="7446"/>
                    <a:pt x="12892" y="7408"/>
                  </a:cubicBezTo>
                  <a:cubicBezTo>
                    <a:pt x="12934" y="7175"/>
                    <a:pt x="12740" y="6992"/>
                    <a:pt x="12548" y="6992"/>
                  </a:cubicBezTo>
                  <a:cubicBezTo>
                    <a:pt x="12448" y="6992"/>
                    <a:pt x="12349" y="7042"/>
                    <a:pt x="12284" y="7161"/>
                  </a:cubicBezTo>
                  <a:cubicBezTo>
                    <a:pt x="12373" y="6999"/>
                    <a:pt x="1384" y="620"/>
                    <a:pt x="373" y="30"/>
                  </a:cubicBezTo>
                  <a:cubicBezTo>
                    <a:pt x="338" y="10"/>
                    <a:pt x="304" y="1"/>
                    <a:pt x="27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30" name="Google Shape;1930;p83"/>
          <p:cNvGrpSpPr/>
          <p:nvPr/>
        </p:nvGrpSpPr>
        <p:grpSpPr>
          <a:xfrm>
            <a:off x="2738600" y="1210837"/>
            <a:ext cx="800177" cy="752193"/>
            <a:chOff x="734290" y="251983"/>
            <a:chExt cx="800177" cy="752193"/>
          </a:xfrm>
        </p:grpSpPr>
        <p:sp>
          <p:nvSpPr>
            <p:cNvPr id="1931" name="Google Shape;1931;p83"/>
            <p:cNvSpPr/>
            <p:nvPr/>
          </p:nvSpPr>
          <p:spPr>
            <a:xfrm>
              <a:off x="864310" y="336336"/>
              <a:ext cx="515085" cy="529745"/>
            </a:xfrm>
            <a:custGeom>
              <a:avLst/>
              <a:gdLst/>
              <a:ahLst/>
              <a:cxnLst/>
              <a:rect l="l" t="t" r="r" b="b"/>
              <a:pathLst>
                <a:path w="15565" h="16008" extrusionOk="0">
                  <a:moveTo>
                    <a:pt x="7696" y="0"/>
                  </a:moveTo>
                  <a:cubicBezTo>
                    <a:pt x="7290" y="0"/>
                    <a:pt x="6861" y="98"/>
                    <a:pt x="6424" y="320"/>
                  </a:cubicBezTo>
                  <a:cubicBezTo>
                    <a:pt x="4980" y="1054"/>
                    <a:pt x="3346" y="1662"/>
                    <a:pt x="2250" y="2890"/>
                  </a:cubicBezTo>
                  <a:cubicBezTo>
                    <a:pt x="1852" y="3337"/>
                    <a:pt x="1665" y="3971"/>
                    <a:pt x="1457" y="4561"/>
                  </a:cubicBezTo>
                  <a:cubicBezTo>
                    <a:pt x="1278" y="4739"/>
                    <a:pt x="1120" y="4939"/>
                    <a:pt x="988" y="5155"/>
                  </a:cubicBezTo>
                  <a:cubicBezTo>
                    <a:pt x="895" y="5313"/>
                    <a:pt x="811" y="5475"/>
                    <a:pt x="736" y="5642"/>
                  </a:cubicBezTo>
                  <a:lnTo>
                    <a:pt x="400" y="6283"/>
                  </a:lnTo>
                  <a:cubicBezTo>
                    <a:pt x="53" y="6949"/>
                    <a:pt x="1" y="7620"/>
                    <a:pt x="152" y="8220"/>
                  </a:cubicBezTo>
                  <a:cubicBezTo>
                    <a:pt x="94" y="9669"/>
                    <a:pt x="416" y="11167"/>
                    <a:pt x="1067" y="12291"/>
                  </a:cubicBezTo>
                  <a:cubicBezTo>
                    <a:pt x="2227" y="14290"/>
                    <a:pt x="4508" y="15429"/>
                    <a:pt x="6718" y="15843"/>
                  </a:cubicBezTo>
                  <a:cubicBezTo>
                    <a:pt x="7278" y="15947"/>
                    <a:pt x="7852" y="16007"/>
                    <a:pt x="8421" y="16007"/>
                  </a:cubicBezTo>
                  <a:cubicBezTo>
                    <a:pt x="10139" y="16007"/>
                    <a:pt x="11808" y="15463"/>
                    <a:pt x="12881" y="13979"/>
                  </a:cubicBezTo>
                  <a:cubicBezTo>
                    <a:pt x="13002" y="13812"/>
                    <a:pt x="13105" y="13634"/>
                    <a:pt x="13217" y="13463"/>
                  </a:cubicBezTo>
                  <a:cubicBezTo>
                    <a:pt x="13708" y="13063"/>
                    <a:pt x="14151" y="12735"/>
                    <a:pt x="14489" y="12178"/>
                  </a:cubicBezTo>
                  <a:cubicBezTo>
                    <a:pt x="15174" y="11052"/>
                    <a:pt x="15413" y="9617"/>
                    <a:pt x="15468" y="8315"/>
                  </a:cubicBezTo>
                  <a:cubicBezTo>
                    <a:pt x="15565" y="6031"/>
                    <a:pt x="14940" y="2763"/>
                    <a:pt x="12808" y="1493"/>
                  </a:cubicBezTo>
                  <a:cubicBezTo>
                    <a:pt x="11688" y="827"/>
                    <a:pt x="10351" y="414"/>
                    <a:pt x="9025" y="371"/>
                  </a:cubicBezTo>
                  <a:cubicBezTo>
                    <a:pt x="8630" y="139"/>
                    <a:pt x="8179" y="0"/>
                    <a:pt x="7696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83"/>
            <p:cNvSpPr/>
            <p:nvPr/>
          </p:nvSpPr>
          <p:spPr>
            <a:xfrm>
              <a:off x="734290" y="251983"/>
              <a:ext cx="800177" cy="752193"/>
            </a:xfrm>
            <a:custGeom>
              <a:avLst/>
              <a:gdLst/>
              <a:ahLst/>
              <a:cxnLst/>
              <a:rect l="l" t="t" r="r" b="b"/>
              <a:pathLst>
                <a:path w="24180" h="22730" extrusionOk="0">
                  <a:moveTo>
                    <a:pt x="12323" y="3022"/>
                  </a:moveTo>
                  <a:cubicBezTo>
                    <a:pt x="12788" y="3022"/>
                    <a:pt x="13258" y="3065"/>
                    <a:pt x="13726" y="3154"/>
                  </a:cubicBezTo>
                  <a:cubicBezTo>
                    <a:pt x="17826" y="3937"/>
                    <a:pt x="20123" y="8357"/>
                    <a:pt x="19065" y="12265"/>
                  </a:cubicBezTo>
                  <a:cubicBezTo>
                    <a:pt x="18120" y="15756"/>
                    <a:pt x="15239" y="17764"/>
                    <a:pt x="11926" y="18511"/>
                  </a:cubicBezTo>
                  <a:cubicBezTo>
                    <a:pt x="11897" y="18406"/>
                    <a:pt x="11814" y="18309"/>
                    <a:pt x="11693" y="18300"/>
                  </a:cubicBezTo>
                  <a:cubicBezTo>
                    <a:pt x="7189" y="17948"/>
                    <a:pt x="3611" y="14644"/>
                    <a:pt x="4291" y="9865"/>
                  </a:cubicBezTo>
                  <a:cubicBezTo>
                    <a:pt x="4845" y="5972"/>
                    <a:pt x="8462" y="3022"/>
                    <a:pt x="12323" y="3022"/>
                  </a:cubicBezTo>
                  <a:close/>
                  <a:moveTo>
                    <a:pt x="8370" y="1"/>
                  </a:moveTo>
                  <a:cubicBezTo>
                    <a:pt x="8206" y="1"/>
                    <a:pt x="8026" y="180"/>
                    <a:pt x="8053" y="373"/>
                  </a:cubicBezTo>
                  <a:cubicBezTo>
                    <a:pt x="8172" y="1247"/>
                    <a:pt x="8518" y="2172"/>
                    <a:pt x="8818" y="3002"/>
                  </a:cubicBezTo>
                  <a:cubicBezTo>
                    <a:pt x="7324" y="3655"/>
                    <a:pt x="6029" y="4692"/>
                    <a:pt x="5066" y="6006"/>
                  </a:cubicBezTo>
                  <a:cubicBezTo>
                    <a:pt x="4709" y="5676"/>
                    <a:pt x="4332" y="5369"/>
                    <a:pt x="3949" y="5070"/>
                  </a:cubicBezTo>
                  <a:cubicBezTo>
                    <a:pt x="3525" y="4738"/>
                    <a:pt x="3087" y="4347"/>
                    <a:pt x="2596" y="4123"/>
                  </a:cubicBezTo>
                  <a:cubicBezTo>
                    <a:pt x="2553" y="4104"/>
                    <a:pt x="2509" y="4095"/>
                    <a:pt x="2466" y="4095"/>
                  </a:cubicBezTo>
                  <a:cubicBezTo>
                    <a:pt x="2226" y="4095"/>
                    <a:pt x="2024" y="4373"/>
                    <a:pt x="2242" y="4583"/>
                  </a:cubicBezTo>
                  <a:cubicBezTo>
                    <a:pt x="2632" y="4960"/>
                    <a:pt x="3133" y="5238"/>
                    <a:pt x="3573" y="5560"/>
                  </a:cubicBezTo>
                  <a:cubicBezTo>
                    <a:pt x="3971" y="5853"/>
                    <a:pt x="4358" y="6164"/>
                    <a:pt x="4755" y="6461"/>
                  </a:cubicBezTo>
                  <a:cubicBezTo>
                    <a:pt x="4018" y="7614"/>
                    <a:pt x="3547" y="8942"/>
                    <a:pt x="3450" y="10368"/>
                  </a:cubicBezTo>
                  <a:cubicBezTo>
                    <a:pt x="3415" y="10901"/>
                    <a:pt x="3433" y="11435"/>
                    <a:pt x="3505" y="11965"/>
                  </a:cubicBezTo>
                  <a:cubicBezTo>
                    <a:pt x="2444" y="11967"/>
                    <a:pt x="1349" y="12051"/>
                    <a:pt x="318" y="12262"/>
                  </a:cubicBezTo>
                  <a:cubicBezTo>
                    <a:pt x="1" y="12328"/>
                    <a:pt x="54" y="12855"/>
                    <a:pt x="366" y="12855"/>
                  </a:cubicBezTo>
                  <a:cubicBezTo>
                    <a:pt x="376" y="12855"/>
                    <a:pt x="387" y="12855"/>
                    <a:pt x="398" y="12854"/>
                  </a:cubicBezTo>
                  <a:cubicBezTo>
                    <a:pt x="1465" y="12740"/>
                    <a:pt x="2530" y="12602"/>
                    <a:pt x="3597" y="12486"/>
                  </a:cubicBezTo>
                  <a:cubicBezTo>
                    <a:pt x="3946" y="14206"/>
                    <a:pt x="4841" y="15805"/>
                    <a:pt x="6101" y="16972"/>
                  </a:cubicBezTo>
                  <a:cubicBezTo>
                    <a:pt x="4741" y="17837"/>
                    <a:pt x="3309" y="18732"/>
                    <a:pt x="2081" y="19763"/>
                  </a:cubicBezTo>
                  <a:cubicBezTo>
                    <a:pt x="1845" y="19961"/>
                    <a:pt x="2061" y="20300"/>
                    <a:pt x="2316" y="20300"/>
                  </a:cubicBezTo>
                  <a:cubicBezTo>
                    <a:pt x="2365" y="20300"/>
                    <a:pt x="2415" y="20288"/>
                    <a:pt x="2464" y="20260"/>
                  </a:cubicBezTo>
                  <a:cubicBezTo>
                    <a:pt x="3884" y="19442"/>
                    <a:pt x="5247" y="18361"/>
                    <a:pt x="6547" y="17367"/>
                  </a:cubicBezTo>
                  <a:cubicBezTo>
                    <a:pt x="6550" y="17364"/>
                    <a:pt x="6552" y="17361"/>
                    <a:pt x="6553" y="17359"/>
                  </a:cubicBezTo>
                  <a:cubicBezTo>
                    <a:pt x="7731" y="18291"/>
                    <a:pt x="9170" y="18864"/>
                    <a:pt x="10750" y="18864"/>
                  </a:cubicBezTo>
                  <a:cubicBezTo>
                    <a:pt x="10775" y="18864"/>
                    <a:pt x="10800" y="18864"/>
                    <a:pt x="10825" y="18863"/>
                  </a:cubicBezTo>
                  <a:lnTo>
                    <a:pt x="10825" y="18863"/>
                  </a:lnTo>
                  <a:cubicBezTo>
                    <a:pt x="10809" y="18943"/>
                    <a:pt x="10823" y="19026"/>
                    <a:pt x="10863" y="19096"/>
                  </a:cubicBezTo>
                  <a:cubicBezTo>
                    <a:pt x="10623" y="20194"/>
                    <a:pt x="10517" y="21420"/>
                    <a:pt x="10676" y="22503"/>
                  </a:cubicBezTo>
                  <a:cubicBezTo>
                    <a:pt x="10700" y="22661"/>
                    <a:pt x="10813" y="22729"/>
                    <a:pt x="10937" y="22729"/>
                  </a:cubicBezTo>
                  <a:cubicBezTo>
                    <a:pt x="11101" y="22729"/>
                    <a:pt x="11283" y="22609"/>
                    <a:pt x="11295" y="22418"/>
                  </a:cubicBezTo>
                  <a:cubicBezTo>
                    <a:pt x="11361" y="21366"/>
                    <a:pt x="11378" y="20322"/>
                    <a:pt x="11456" y="19271"/>
                  </a:cubicBezTo>
                  <a:cubicBezTo>
                    <a:pt x="11479" y="19271"/>
                    <a:pt x="11503" y="19271"/>
                    <a:pt x="11527" y="19271"/>
                  </a:cubicBezTo>
                  <a:cubicBezTo>
                    <a:pt x="13402" y="19271"/>
                    <a:pt x="15194" y="18493"/>
                    <a:pt x="16652" y="17274"/>
                  </a:cubicBezTo>
                  <a:cubicBezTo>
                    <a:pt x="17129" y="18245"/>
                    <a:pt x="17623" y="19234"/>
                    <a:pt x="18178" y="20164"/>
                  </a:cubicBezTo>
                  <a:cubicBezTo>
                    <a:pt x="18245" y="20276"/>
                    <a:pt x="18342" y="20323"/>
                    <a:pt x="18438" y="20323"/>
                  </a:cubicBezTo>
                  <a:cubicBezTo>
                    <a:pt x="18653" y="20323"/>
                    <a:pt x="18865" y="20093"/>
                    <a:pt x="18737" y="19836"/>
                  </a:cubicBezTo>
                  <a:cubicBezTo>
                    <a:pt x="18253" y="18865"/>
                    <a:pt x="17686" y="17909"/>
                    <a:pt x="17124" y="16980"/>
                  </a:cubicBezTo>
                  <a:cubicBezTo>
                    <a:pt x="17107" y="16954"/>
                    <a:pt x="17087" y="16931"/>
                    <a:pt x="17063" y="16911"/>
                  </a:cubicBezTo>
                  <a:cubicBezTo>
                    <a:pt x="18175" y="15871"/>
                    <a:pt x="19048" y="14567"/>
                    <a:pt x="19567" y="13172"/>
                  </a:cubicBezTo>
                  <a:cubicBezTo>
                    <a:pt x="20448" y="13538"/>
                    <a:pt x="21399" y="13852"/>
                    <a:pt x="22322" y="14042"/>
                  </a:cubicBezTo>
                  <a:cubicBezTo>
                    <a:pt x="22347" y="14047"/>
                    <a:pt x="22371" y="14050"/>
                    <a:pt x="22394" y="14050"/>
                  </a:cubicBezTo>
                  <a:cubicBezTo>
                    <a:pt x="22721" y="14050"/>
                    <a:pt x="22838" y="13558"/>
                    <a:pt x="22483" y="13455"/>
                  </a:cubicBezTo>
                  <a:cubicBezTo>
                    <a:pt x="21573" y="13190"/>
                    <a:pt x="20644" y="12950"/>
                    <a:pt x="19723" y="12714"/>
                  </a:cubicBezTo>
                  <a:cubicBezTo>
                    <a:pt x="19860" y="12287"/>
                    <a:pt x="19959" y="11847"/>
                    <a:pt x="20023" y="11403"/>
                  </a:cubicBezTo>
                  <a:cubicBezTo>
                    <a:pt x="20216" y="9977"/>
                    <a:pt x="20034" y="8527"/>
                    <a:pt x="19498" y="7191"/>
                  </a:cubicBezTo>
                  <a:lnTo>
                    <a:pt x="19498" y="7191"/>
                  </a:lnTo>
                  <a:cubicBezTo>
                    <a:pt x="19542" y="7232"/>
                    <a:pt x="19599" y="7252"/>
                    <a:pt x="19657" y="7252"/>
                  </a:cubicBezTo>
                  <a:cubicBezTo>
                    <a:pt x="19669" y="7252"/>
                    <a:pt x="19682" y="7251"/>
                    <a:pt x="19694" y="7249"/>
                  </a:cubicBezTo>
                  <a:cubicBezTo>
                    <a:pt x="21086" y="7037"/>
                    <a:pt x="22597" y="6693"/>
                    <a:pt x="23886" y="6119"/>
                  </a:cubicBezTo>
                  <a:cubicBezTo>
                    <a:pt x="24179" y="5988"/>
                    <a:pt x="24010" y="5554"/>
                    <a:pt x="23729" y="5554"/>
                  </a:cubicBezTo>
                  <a:cubicBezTo>
                    <a:pt x="23705" y="5554"/>
                    <a:pt x="23679" y="5558"/>
                    <a:pt x="23653" y="5565"/>
                  </a:cubicBezTo>
                  <a:cubicBezTo>
                    <a:pt x="22287" y="5943"/>
                    <a:pt x="20942" y="6424"/>
                    <a:pt x="19573" y="6808"/>
                  </a:cubicBezTo>
                  <a:cubicBezTo>
                    <a:pt x="19469" y="6837"/>
                    <a:pt x="19420" y="6908"/>
                    <a:pt x="19412" y="6984"/>
                  </a:cubicBezTo>
                  <a:cubicBezTo>
                    <a:pt x="18685" y="5309"/>
                    <a:pt x="17417" y="3909"/>
                    <a:pt x="15790" y="3077"/>
                  </a:cubicBezTo>
                  <a:cubicBezTo>
                    <a:pt x="16081" y="2806"/>
                    <a:pt x="16349" y="2503"/>
                    <a:pt x="16622" y="2215"/>
                  </a:cubicBezTo>
                  <a:cubicBezTo>
                    <a:pt x="16930" y="1890"/>
                    <a:pt x="17270" y="1578"/>
                    <a:pt x="17530" y="1212"/>
                  </a:cubicBezTo>
                  <a:cubicBezTo>
                    <a:pt x="17676" y="1005"/>
                    <a:pt x="17479" y="808"/>
                    <a:pt x="17277" y="808"/>
                  </a:cubicBezTo>
                  <a:cubicBezTo>
                    <a:pt x="17212" y="808"/>
                    <a:pt x="17147" y="828"/>
                    <a:pt x="17092" y="875"/>
                  </a:cubicBezTo>
                  <a:cubicBezTo>
                    <a:pt x="16731" y="1181"/>
                    <a:pt x="16433" y="1584"/>
                    <a:pt x="16119" y="1941"/>
                  </a:cubicBezTo>
                  <a:cubicBezTo>
                    <a:pt x="15854" y="2243"/>
                    <a:pt x="15576" y="2540"/>
                    <a:pt x="15337" y="2863"/>
                  </a:cubicBezTo>
                  <a:cubicBezTo>
                    <a:pt x="14496" y="2503"/>
                    <a:pt x="13595" y="2299"/>
                    <a:pt x="12681" y="2264"/>
                  </a:cubicBezTo>
                  <a:cubicBezTo>
                    <a:pt x="12569" y="2260"/>
                    <a:pt x="12457" y="2258"/>
                    <a:pt x="12345" y="2258"/>
                  </a:cubicBezTo>
                  <a:cubicBezTo>
                    <a:pt x="11308" y="2258"/>
                    <a:pt x="10278" y="2443"/>
                    <a:pt x="9305" y="2805"/>
                  </a:cubicBezTo>
                  <a:cubicBezTo>
                    <a:pt x="9128" y="1930"/>
                    <a:pt x="8930" y="968"/>
                    <a:pt x="8575" y="152"/>
                  </a:cubicBezTo>
                  <a:cubicBezTo>
                    <a:pt x="8528" y="45"/>
                    <a:pt x="8451" y="1"/>
                    <a:pt x="837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33" name="Google Shape;1933;p83"/>
          <p:cNvGrpSpPr/>
          <p:nvPr/>
        </p:nvGrpSpPr>
        <p:grpSpPr>
          <a:xfrm>
            <a:off x="3168309" y="474596"/>
            <a:ext cx="1088181" cy="608604"/>
            <a:chOff x="3168309" y="474596"/>
            <a:chExt cx="1088181" cy="608604"/>
          </a:xfrm>
        </p:grpSpPr>
        <p:grpSp>
          <p:nvGrpSpPr>
            <p:cNvPr id="1934" name="Google Shape;1934;p83"/>
            <p:cNvGrpSpPr/>
            <p:nvPr/>
          </p:nvGrpSpPr>
          <p:grpSpPr>
            <a:xfrm>
              <a:off x="3168309" y="517749"/>
              <a:ext cx="1084309" cy="565452"/>
              <a:chOff x="3168309" y="517749"/>
              <a:chExt cx="1084309" cy="565452"/>
            </a:xfrm>
          </p:grpSpPr>
          <p:sp>
            <p:nvSpPr>
              <p:cNvPr id="1935" name="Google Shape;1935;p83"/>
              <p:cNvSpPr/>
              <p:nvPr/>
            </p:nvSpPr>
            <p:spPr>
              <a:xfrm>
                <a:off x="3179726" y="531913"/>
                <a:ext cx="1066571" cy="534378"/>
              </a:xfrm>
              <a:custGeom>
                <a:avLst/>
                <a:gdLst/>
                <a:ahLst/>
                <a:cxnLst/>
                <a:rect l="l" t="t" r="r" b="b"/>
                <a:pathLst>
                  <a:path w="32230" h="16148" extrusionOk="0">
                    <a:moveTo>
                      <a:pt x="22013" y="0"/>
                    </a:moveTo>
                    <a:cubicBezTo>
                      <a:pt x="20179" y="0"/>
                      <a:pt x="18037" y="563"/>
                      <a:pt x="16955" y="1789"/>
                    </a:cubicBezTo>
                    <a:cubicBezTo>
                      <a:pt x="16780" y="1988"/>
                      <a:pt x="16633" y="2210"/>
                      <a:pt x="16520" y="2449"/>
                    </a:cubicBezTo>
                    <a:cubicBezTo>
                      <a:pt x="16033" y="2843"/>
                      <a:pt x="15581" y="3278"/>
                      <a:pt x="15170" y="3750"/>
                    </a:cubicBezTo>
                    <a:cubicBezTo>
                      <a:pt x="14976" y="3973"/>
                      <a:pt x="14829" y="4232"/>
                      <a:pt x="14737" y="4514"/>
                    </a:cubicBezTo>
                    <a:cubicBezTo>
                      <a:pt x="14258" y="4643"/>
                      <a:pt x="13820" y="4950"/>
                      <a:pt x="13526" y="5479"/>
                    </a:cubicBezTo>
                    <a:cubicBezTo>
                      <a:pt x="13469" y="5583"/>
                      <a:pt x="13403" y="5704"/>
                      <a:pt x="13333" y="5836"/>
                    </a:cubicBezTo>
                    <a:cubicBezTo>
                      <a:pt x="12240" y="3949"/>
                      <a:pt x="10659" y="2446"/>
                      <a:pt x="8225" y="2446"/>
                    </a:cubicBezTo>
                    <a:cubicBezTo>
                      <a:pt x="8215" y="2446"/>
                      <a:pt x="8206" y="2446"/>
                      <a:pt x="8196" y="2446"/>
                    </a:cubicBezTo>
                    <a:cubicBezTo>
                      <a:pt x="6473" y="2456"/>
                      <a:pt x="5287" y="3270"/>
                      <a:pt x="4544" y="4450"/>
                    </a:cubicBezTo>
                    <a:cubicBezTo>
                      <a:pt x="3854" y="4735"/>
                      <a:pt x="3324" y="5369"/>
                      <a:pt x="3334" y="6366"/>
                    </a:cubicBezTo>
                    <a:cubicBezTo>
                      <a:pt x="3350" y="7729"/>
                      <a:pt x="3437" y="9078"/>
                      <a:pt x="3573" y="10426"/>
                    </a:cubicBezTo>
                    <a:cubicBezTo>
                      <a:pt x="3336" y="10400"/>
                      <a:pt x="3098" y="10378"/>
                      <a:pt x="2861" y="10351"/>
                    </a:cubicBezTo>
                    <a:cubicBezTo>
                      <a:pt x="2779" y="10341"/>
                      <a:pt x="2700" y="10337"/>
                      <a:pt x="2622" y="10337"/>
                    </a:cubicBezTo>
                    <a:cubicBezTo>
                      <a:pt x="408" y="10337"/>
                      <a:pt x="0" y="14107"/>
                      <a:pt x="2285" y="14601"/>
                    </a:cubicBezTo>
                    <a:cubicBezTo>
                      <a:pt x="2945" y="14743"/>
                      <a:pt x="3575" y="14817"/>
                      <a:pt x="4197" y="14818"/>
                    </a:cubicBezTo>
                    <a:cubicBezTo>
                      <a:pt x="12530" y="15713"/>
                      <a:pt x="20909" y="15943"/>
                      <a:pt x="29283" y="16146"/>
                    </a:cubicBezTo>
                    <a:cubicBezTo>
                      <a:pt x="29301" y="16147"/>
                      <a:pt x="29320" y="16147"/>
                      <a:pt x="29338" y="16147"/>
                    </a:cubicBezTo>
                    <a:cubicBezTo>
                      <a:pt x="31712" y="16147"/>
                      <a:pt x="32229" y="12465"/>
                      <a:pt x="29858" y="11896"/>
                    </a:cubicBezTo>
                    <a:lnTo>
                      <a:pt x="27828" y="11409"/>
                    </a:lnTo>
                    <a:cubicBezTo>
                      <a:pt x="28227" y="10547"/>
                      <a:pt x="28410" y="9530"/>
                      <a:pt x="28544" y="8530"/>
                    </a:cubicBezTo>
                    <a:cubicBezTo>
                      <a:pt x="28840" y="6353"/>
                      <a:pt x="28590" y="4111"/>
                      <a:pt x="27128" y="2439"/>
                    </a:cubicBezTo>
                    <a:cubicBezTo>
                      <a:pt x="26290" y="1296"/>
                      <a:pt x="25049" y="489"/>
                      <a:pt x="23596" y="161"/>
                    </a:cubicBezTo>
                    <a:cubicBezTo>
                      <a:pt x="23126" y="55"/>
                      <a:pt x="22584" y="0"/>
                      <a:pt x="22013" y="0"/>
                    </a:cubicBezTo>
                    <a:close/>
                  </a:path>
                </a:pathLst>
              </a:custGeom>
              <a:solidFill>
                <a:srgbClr val="A6DF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6" name="Google Shape;1936;p83"/>
              <p:cNvSpPr/>
              <p:nvPr/>
            </p:nvSpPr>
            <p:spPr>
              <a:xfrm>
                <a:off x="3168309" y="517749"/>
                <a:ext cx="1084309" cy="565452"/>
              </a:xfrm>
              <a:custGeom>
                <a:avLst/>
                <a:gdLst/>
                <a:ahLst/>
                <a:cxnLst/>
                <a:rect l="l" t="t" r="r" b="b"/>
                <a:pathLst>
                  <a:path w="32766" h="17087" extrusionOk="0">
                    <a:moveTo>
                      <a:pt x="22601" y="764"/>
                    </a:moveTo>
                    <a:cubicBezTo>
                      <a:pt x="23317" y="764"/>
                      <a:pt x="24030" y="884"/>
                      <a:pt x="24717" y="1145"/>
                    </a:cubicBezTo>
                    <a:cubicBezTo>
                      <a:pt x="29369" y="2914"/>
                      <a:pt x="29387" y="8595"/>
                      <a:pt x="27194" y="12263"/>
                    </a:cubicBezTo>
                    <a:cubicBezTo>
                      <a:pt x="27017" y="12559"/>
                      <a:pt x="27279" y="12832"/>
                      <a:pt x="27543" y="12832"/>
                    </a:cubicBezTo>
                    <a:cubicBezTo>
                      <a:pt x="27638" y="12832"/>
                      <a:pt x="27733" y="12797"/>
                      <a:pt x="27808" y="12713"/>
                    </a:cubicBezTo>
                    <a:cubicBezTo>
                      <a:pt x="28352" y="12496"/>
                      <a:pt x="28936" y="12316"/>
                      <a:pt x="29506" y="12316"/>
                    </a:cubicBezTo>
                    <a:cubicBezTo>
                      <a:pt x="29983" y="12316"/>
                      <a:pt x="30449" y="12442"/>
                      <a:pt x="30871" y="12778"/>
                    </a:cubicBezTo>
                    <a:cubicBezTo>
                      <a:pt x="32152" y="13795"/>
                      <a:pt x="31389" y="15110"/>
                      <a:pt x="30700" y="16221"/>
                    </a:cubicBezTo>
                    <a:cubicBezTo>
                      <a:pt x="30683" y="16250"/>
                      <a:pt x="30671" y="16280"/>
                      <a:pt x="30666" y="16314"/>
                    </a:cubicBezTo>
                    <a:cubicBezTo>
                      <a:pt x="21461" y="16052"/>
                      <a:pt x="12267" y="15571"/>
                      <a:pt x="3067" y="15231"/>
                    </a:cubicBezTo>
                    <a:cubicBezTo>
                      <a:pt x="3058" y="15217"/>
                      <a:pt x="3045" y="15207"/>
                      <a:pt x="3033" y="15196"/>
                    </a:cubicBezTo>
                    <a:cubicBezTo>
                      <a:pt x="2090" y="14522"/>
                      <a:pt x="1143" y="13517"/>
                      <a:pt x="1388" y="12257"/>
                    </a:cubicBezTo>
                    <a:cubicBezTo>
                      <a:pt x="1542" y="11464"/>
                      <a:pt x="2140" y="10988"/>
                      <a:pt x="2774" y="10988"/>
                    </a:cubicBezTo>
                    <a:cubicBezTo>
                      <a:pt x="3156" y="10988"/>
                      <a:pt x="3550" y="11161"/>
                      <a:pt x="3868" y="11542"/>
                    </a:cubicBezTo>
                    <a:cubicBezTo>
                      <a:pt x="3871" y="11545"/>
                      <a:pt x="3874" y="11545"/>
                      <a:pt x="3877" y="11548"/>
                    </a:cubicBezTo>
                    <a:cubicBezTo>
                      <a:pt x="3894" y="11584"/>
                      <a:pt x="3908" y="11621"/>
                      <a:pt x="3924" y="11658"/>
                    </a:cubicBezTo>
                    <a:cubicBezTo>
                      <a:pt x="3971" y="11754"/>
                      <a:pt x="4057" y="11794"/>
                      <a:pt x="4147" y="11794"/>
                    </a:cubicBezTo>
                    <a:cubicBezTo>
                      <a:pt x="4323" y="11794"/>
                      <a:pt x="4512" y="11639"/>
                      <a:pt x="4439" y="11441"/>
                    </a:cubicBezTo>
                    <a:cubicBezTo>
                      <a:pt x="3313" y="8367"/>
                      <a:pt x="3382" y="4881"/>
                      <a:pt x="6859" y="3409"/>
                    </a:cubicBezTo>
                    <a:cubicBezTo>
                      <a:pt x="7480" y="3146"/>
                      <a:pt x="8095" y="3026"/>
                      <a:pt x="8687" y="3026"/>
                    </a:cubicBezTo>
                    <a:cubicBezTo>
                      <a:pt x="11160" y="3026"/>
                      <a:pt x="13229" y="5123"/>
                      <a:pt x="13688" y="7659"/>
                    </a:cubicBezTo>
                    <a:cubicBezTo>
                      <a:pt x="13719" y="7827"/>
                      <a:pt x="13862" y="7904"/>
                      <a:pt x="14009" y="7904"/>
                    </a:cubicBezTo>
                    <a:cubicBezTo>
                      <a:pt x="14193" y="7904"/>
                      <a:pt x="14382" y="7783"/>
                      <a:pt x="14364" y="7569"/>
                    </a:cubicBezTo>
                    <a:cubicBezTo>
                      <a:pt x="14353" y="7446"/>
                      <a:pt x="14338" y="7325"/>
                      <a:pt x="14319" y="7204"/>
                    </a:cubicBezTo>
                    <a:cubicBezTo>
                      <a:pt x="15288" y="3822"/>
                      <a:pt x="18986" y="764"/>
                      <a:pt x="22601" y="764"/>
                    </a:cubicBezTo>
                    <a:close/>
                    <a:moveTo>
                      <a:pt x="22670" y="0"/>
                    </a:moveTo>
                    <a:cubicBezTo>
                      <a:pt x="19011" y="0"/>
                      <a:pt x="15203" y="2784"/>
                      <a:pt x="14077" y="6233"/>
                    </a:cubicBezTo>
                    <a:cubicBezTo>
                      <a:pt x="13279" y="3933"/>
                      <a:pt x="11034" y="2265"/>
                      <a:pt x="8622" y="2265"/>
                    </a:cubicBezTo>
                    <a:cubicBezTo>
                      <a:pt x="8030" y="2265"/>
                      <a:pt x="7428" y="2365"/>
                      <a:pt x="6834" y="2582"/>
                    </a:cubicBezTo>
                    <a:cubicBezTo>
                      <a:pt x="3352" y="3851"/>
                      <a:pt x="2472" y="7230"/>
                      <a:pt x="3419" y="10359"/>
                    </a:cubicBezTo>
                    <a:cubicBezTo>
                      <a:pt x="3233" y="10296"/>
                      <a:pt x="3034" y="10266"/>
                      <a:pt x="2833" y="10266"/>
                    </a:cubicBezTo>
                    <a:cubicBezTo>
                      <a:pt x="2096" y="10266"/>
                      <a:pt x="1320" y="10671"/>
                      <a:pt x="953" y="11332"/>
                    </a:cubicBezTo>
                    <a:cubicBezTo>
                      <a:pt x="0" y="13046"/>
                      <a:pt x="1273" y="14830"/>
                      <a:pt x="2763" y="15658"/>
                    </a:cubicBezTo>
                    <a:cubicBezTo>
                      <a:pt x="2767" y="15662"/>
                      <a:pt x="2771" y="15660"/>
                      <a:pt x="2776" y="15663"/>
                    </a:cubicBezTo>
                    <a:cubicBezTo>
                      <a:pt x="2816" y="15698"/>
                      <a:pt x="2866" y="15720"/>
                      <a:pt x="2920" y="15724"/>
                    </a:cubicBezTo>
                    <a:cubicBezTo>
                      <a:pt x="12190" y="16507"/>
                      <a:pt x="21512" y="16838"/>
                      <a:pt x="30810" y="17086"/>
                    </a:cubicBezTo>
                    <a:cubicBezTo>
                      <a:pt x="30814" y="17086"/>
                      <a:pt x="30818" y="17086"/>
                      <a:pt x="30822" y="17086"/>
                    </a:cubicBezTo>
                    <a:cubicBezTo>
                      <a:pt x="31106" y="17086"/>
                      <a:pt x="31217" y="16826"/>
                      <a:pt x="31164" y="16608"/>
                    </a:cubicBezTo>
                    <a:cubicBezTo>
                      <a:pt x="31168" y="16602"/>
                      <a:pt x="31176" y="16599"/>
                      <a:pt x="31181" y="16593"/>
                    </a:cubicBezTo>
                    <a:cubicBezTo>
                      <a:pt x="32101" y="15401"/>
                      <a:pt x="32766" y="13811"/>
                      <a:pt x="31560" y="12563"/>
                    </a:cubicBezTo>
                    <a:cubicBezTo>
                      <a:pt x="30999" y="11982"/>
                      <a:pt x="30256" y="11725"/>
                      <a:pt x="29499" y="11725"/>
                    </a:cubicBezTo>
                    <a:cubicBezTo>
                      <a:pt x="29075" y="11725"/>
                      <a:pt x="28647" y="11805"/>
                      <a:pt x="28243" y="11954"/>
                    </a:cubicBezTo>
                    <a:cubicBezTo>
                      <a:pt x="30275" y="7939"/>
                      <a:pt x="29802" y="2266"/>
                      <a:pt x="25042" y="430"/>
                    </a:cubicBezTo>
                    <a:cubicBezTo>
                      <a:pt x="24279" y="136"/>
                      <a:pt x="23478" y="0"/>
                      <a:pt x="2267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37" name="Google Shape;1937;p83"/>
            <p:cNvGrpSpPr/>
            <p:nvPr/>
          </p:nvGrpSpPr>
          <p:grpSpPr>
            <a:xfrm>
              <a:off x="4114622" y="474596"/>
              <a:ext cx="141868" cy="100403"/>
              <a:chOff x="4114622" y="474596"/>
              <a:chExt cx="141868" cy="100403"/>
            </a:xfrm>
          </p:grpSpPr>
          <p:sp>
            <p:nvSpPr>
              <p:cNvPr id="1938" name="Google Shape;1938;p83"/>
              <p:cNvSpPr/>
              <p:nvPr/>
            </p:nvSpPr>
            <p:spPr>
              <a:xfrm>
                <a:off x="4114622" y="474596"/>
                <a:ext cx="70851" cy="90839"/>
              </a:xfrm>
              <a:custGeom>
                <a:avLst/>
                <a:gdLst/>
                <a:ahLst/>
                <a:cxnLst/>
                <a:rect l="l" t="t" r="r" b="b"/>
                <a:pathLst>
                  <a:path w="2141" h="2745" extrusionOk="0">
                    <a:moveTo>
                      <a:pt x="117" y="0"/>
                    </a:moveTo>
                    <a:cubicBezTo>
                      <a:pt x="43" y="0"/>
                      <a:pt x="0" y="122"/>
                      <a:pt x="77" y="158"/>
                    </a:cubicBezTo>
                    <a:cubicBezTo>
                      <a:pt x="1111" y="639"/>
                      <a:pt x="1641" y="1527"/>
                      <a:pt x="1802" y="2624"/>
                    </a:cubicBezTo>
                    <a:cubicBezTo>
                      <a:pt x="1814" y="2707"/>
                      <a:pt x="1883" y="2745"/>
                      <a:pt x="1954" y="2745"/>
                    </a:cubicBezTo>
                    <a:cubicBezTo>
                      <a:pt x="2045" y="2745"/>
                      <a:pt x="2140" y="2685"/>
                      <a:pt x="2134" y="2579"/>
                    </a:cubicBezTo>
                    <a:cubicBezTo>
                      <a:pt x="2071" y="1420"/>
                      <a:pt x="1205" y="403"/>
                      <a:pt x="142" y="5"/>
                    </a:cubicBezTo>
                    <a:cubicBezTo>
                      <a:pt x="133" y="2"/>
                      <a:pt x="125" y="0"/>
                      <a:pt x="11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9" name="Google Shape;1939;p83"/>
              <p:cNvSpPr/>
              <p:nvPr/>
            </p:nvSpPr>
            <p:spPr>
              <a:xfrm>
                <a:off x="4199339" y="480752"/>
                <a:ext cx="57151" cy="94247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2848" extrusionOk="0">
                    <a:moveTo>
                      <a:pt x="207" y="1"/>
                    </a:moveTo>
                    <a:cubicBezTo>
                      <a:pt x="75" y="1"/>
                      <a:pt x="0" y="200"/>
                      <a:pt x="132" y="300"/>
                    </a:cubicBezTo>
                    <a:cubicBezTo>
                      <a:pt x="898" y="879"/>
                      <a:pt x="1182" y="1693"/>
                      <a:pt x="1121" y="2626"/>
                    </a:cubicBezTo>
                    <a:cubicBezTo>
                      <a:pt x="1113" y="2766"/>
                      <a:pt x="1240" y="2847"/>
                      <a:pt x="1361" y="2847"/>
                    </a:cubicBezTo>
                    <a:cubicBezTo>
                      <a:pt x="1456" y="2847"/>
                      <a:pt x="1546" y="2797"/>
                      <a:pt x="1564" y="2686"/>
                    </a:cubicBezTo>
                    <a:cubicBezTo>
                      <a:pt x="1726" y="1643"/>
                      <a:pt x="1184" y="572"/>
                      <a:pt x="291" y="27"/>
                    </a:cubicBezTo>
                    <a:cubicBezTo>
                      <a:pt x="261" y="9"/>
                      <a:pt x="233" y="1"/>
                      <a:pt x="20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940" name="Google Shape;1940;p83"/>
          <p:cNvGrpSpPr/>
          <p:nvPr/>
        </p:nvGrpSpPr>
        <p:grpSpPr>
          <a:xfrm>
            <a:off x="4554058" y="287028"/>
            <a:ext cx="820760" cy="899951"/>
            <a:chOff x="4554058" y="287028"/>
            <a:chExt cx="820760" cy="899951"/>
          </a:xfrm>
        </p:grpSpPr>
        <p:grpSp>
          <p:nvGrpSpPr>
            <p:cNvPr id="1941" name="Google Shape;1941;p83"/>
            <p:cNvGrpSpPr/>
            <p:nvPr/>
          </p:nvGrpSpPr>
          <p:grpSpPr>
            <a:xfrm>
              <a:off x="4554058" y="287028"/>
              <a:ext cx="820760" cy="807258"/>
              <a:chOff x="4554058" y="287028"/>
              <a:chExt cx="820760" cy="807258"/>
            </a:xfrm>
          </p:grpSpPr>
          <p:sp>
            <p:nvSpPr>
              <p:cNvPr id="1942" name="Google Shape;1942;p83"/>
              <p:cNvSpPr/>
              <p:nvPr/>
            </p:nvSpPr>
            <p:spPr>
              <a:xfrm>
                <a:off x="4642315" y="348977"/>
                <a:ext cx="463924" cy="360179"/>
              </a:xfrm>
              <a:custGeom>
                <a:avLst/>
                <a:gdLst/>
                <a:ahLst/>
                <a:cxnLst/>
                <a:rect l="l" t="t" r="r" b="b"/>
                <a:pathLst>
                  <a:path w="14019" h="10884" extrusionOk="0">
                    <a:moveTo>
                      <a:pt x="6184" y="691"/>
                    </a:moveTo>
                    <a:cubicBezTo>
                      <a:pt x="10445" y="691"/>
                      <a:pt x="14018" y="6447"/>
                      <a:pt x="9536" y="9535"/>
                    </a:cubicBezTo>
                    <a:lnTo>
                      <a:pt x="9537" y="9535"/>
                    </a:lnTo>
                    <a:cubicBezTo>
                      <a:pt x="9519" y="9550"/>
                      <a:pt x="9502" y="9569"/>
                      <a:pt x="9487" y="9587"/>
                    </a:cubicBezTo>
                    <a:cubicBezTo>
                      <a:pt x="8640" y="9967"/>
                      <a:pt x="7748" y="10160"/>
                      <a:pt x="6864" y="10160"/>
                    </a:cubicBezTo>
                    <a:cubicBezTo>
                      <a:pt x="5431" y="10160"/>
                      <a:pt x="4015" y="9652"/>
                      <a:pt x="2835" y="8608"/>
                    </a:cubicBezTo>
                    <a:cubicBezTo>
                      <a:pt x="709" y="6729"/>
                      <a:pt x="1051" y="3240"/>
                      <a:pt x="3327" y="1634"/>
                    </a:cubicBezTo>
                    <a:cubicBezTo>
                      <a:pt x="4259" y="975"/>
                      <a:pt x="5239" y="691"/>
                      <a:pt x="6184" y="691"/>
                    </a:cubicBezTo>
                    <a:close/>
                    <a:moveTo>
                      <a:pt x="6279" y="0"/>
                    </a:moveTo>
                    <a:cubicBezTo>
                      <a:pt x="5009" y="0"/>
                      <a:pt x="3744" y="397"/>
                      <a:pt x="2708" y="1238"/>
                    </a:cubicBezTo>
                    <a:cubicBezTo>
                      <a:pt x="426" y="3093"/>
                      <a:pt x="0" y="6574"/>
                      <a:pt x="2040" y="8777"/>
                    </a:cubicBezTo>
                    <a:cubicBezTo>
                      <a:pt x="3204" y="10033"/>
                      <a:pt x="5123" y="10883"/>
                      <a:pt x="6939" y="10883"/>
                    </a:cubicBezTo>
                    <a:cubicBezTo>
                      <a:pt x="7881" y="10883"/>
                      <a:pt x="8795" y="10655"/>
                      <a:pt x="9562" y="10135"/>
                    </a:cubicBezTo>
                    <a:cubicBezTo>
                      <a:pt x="9619" y="10175"/>
                      <a:pt x="9685" y="10198"/>
                      <a:pt x="9756" y="10198"/>
                    </a:cubicBezTo>
                    <a:cubicBezTo>
                      <a:pt x="9821" y="10198"/>
                      <a:pt x="9890" y="10178"/>
                      <a:pt x="9957" y="10132"/>
                    </a:cubicBezTo>
                    <a:cubicBezTo>
                      <a:pt x="12601" y="8316"/>
                      <a:pt x="13052" y="4786"/>
                      <a:pt x="11072" y="2280"/>
                    </a:cubicBezTo>
                    <a:cubicBezTo>
                      <a:pt x="9908" y="808"/>
                      <a:pt x="8090" y="0"/>
                      <a:pt x="627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3" name="Google Shape;1943;p83"/>
              <p:cNvSpPr/>
              <p:nvPr/>
            </p:nvSpPr>
            <p:spPr>
              <a:xfrm>
                <a:off x="4554058" y="287028"/>
                <a:ext cx="820760" cy="807258"/>
              </a:xfrm>
              <a:custGeom>
                <a:avLst/>
                <a:gdLst/>
                <a:ahLst/>
                <a:cxnLst/>
                <a:rect l="l" t="t" r="r" b="b"/>
                <a:pathLst>
                  <a:path w="24802" h="24394" extrusionOk="0">
                    <a:moveTo>
                      <a:pt x="9264" y="721"/>
                    </a:moveTo>
                    <a:cubicBezTo>
                      <a:pt x="11400" y="721"/>
                      <a:pt x="13528" y="1569"/>
                      <a:pt x="14937" y="3265"/>
                    </a:cubicBezTo>
                    <a:cubicBezTo>
                      <a:pt x="16118" y="4685"/>
                      <a:pt x="16644" y="6645"/>
                      <a:pt x="16353" y="8466"/>
                    </a:cubicBezTo>
                    <a:cubicBezTo>
                      <a:pt x="15998" y="10689"/>
                      <a:pt x="14395" y="12153"/>
                      <a:pt x="12694" y="13462"/>
                    </a:cubicBezTo>
                    <a:cubicBezTo>
                      <a:pt x="12664" y="13488"/>
                      <a:pt x="12639" y="13518"/>
                      <a:pt x="12618" y="13550"/>
                    </a:cubicBezTo>
                    <a:cubicBezTo>
                      <a:pt x="11361" y="13984"/>
                      <a:pt x="10047" y="14249"/>
                      <a:pt x="8775" y="14249"/>
                    </a:cubicBezTo>
                    <a:cubicBezTo>
                      <a:pt x="6553" y="14249"/>
                      <a:pt x="4456" y="13443"/>
                      <a:pt x="3003" y="11326"/>
                    </a:cubicBezTo>
                    <a:cubicBezTo>
                      <a:pt x="832" y="8166"/>
                      <a:pt x="1814" y="4144"/>
                      <a:pt x="4920" y="2028"/>
                    </a:cubicBezTo>
                    <a:cubicBezTo>
                      <a:pt x="6198" y="1157"/>
                      <a:pt x="7733" y="721"/>
                      <a:pt x="9264" y="721"/>
                    </a:cubicBezTo>
                    <a:close/>
                    <a:moveTo>
                      <a:pt x="15451" y="11932"/>
                    </a:moveTo>
                    <a:cubicBezTo>
                      <a:pt x="16663" y="13613"/>
                      <a:pt x="18004" y="15196"/>
                      <a:pt x="19319" y="16797"/>
                    </a:cubicBezTo>
                    <a:cubicBezTo>
                      <a:pt x="20181" y="17844"/>
                      <a:pt x="23942" y="21362"/>
                      <a:pt x="22884" y="23133"/>
                    </a:cubicBezTo>
                    <a:cubicBezTo>
                      <a:pt x="22656" y="23319"/>
                      <a:pt x="22292" y="23393"/>
                      <a:pt x="21889" y="23393"/>
                    </a:cubicBezTo>
                    <a:cubicBezTo>
                      <a:pt x="21166" y="23393"/>
                      <a:pt x="20318" y="23152"/>
                      <a:pt x="19913" y="22879"/>
                    </a:cubicBezTo>
                    <a:cubicBezTo>
                      <a:pt x="19372" y="22514"/>
                      <a:pt x="18917" y="21877"/>
                      <a:pt x="18488" y="21393"/>
                    </a:cubicBezTo>
                    <a:cubicBezTo>
                      <a:pt x="17798" y="20616"/>
                      <a:pt x="17138" y="19814"/>
                      <a:pt x="16507" y="18987"/>
                    </a:cubicBezTo>
                    <a:cubicBezTo>
                      <a:pt x="15295" y="17400"/>
                      <a:pt x="14324" y="15634"/>
                      <a:pt x="13116" y="14052"/>
                    </a:cubicBezTo>
                    <a:cubicBezTo>
                      <a:pt x="13958" y="13404"/>
                      <a:pt x="14774" y="12718"/>
                      <a:pt x="15451" y="11932"/>
                    </a:cubicBezTo>
                    <a:close/>
                    <a:moveTo>
                      <a:pt x="9240" y="1"/>
                    </a:moveTo>
                    <a:cubicBezTo>
                      <a:pt x="7656" y="1"/>
                      <a:pt x="6066" y="429"/>
                      <a:pt x="4710" y="1294"/>
                    </a:cubicBezTo>
                    <a:cubicBezTo>
                      <a:pt x="1295" y="3475"/>
                      <a:pt x="1" y="7779"/>
                      <a:pt x="2125" y="11324"/>
                    </a:cubicBezTo>
                    <a:cubicBezTo>
                      <a:pt x="3552" y="13705"/>
                      <a:pt x="6259" y="15078"/>
                      <a:pt x="8964" y="15078"/>
                    </a:cubicBezTo>
                    <a:cubicBezTo>
                      <a:pt x="10259" y="15078"/>
                      <a:pt x="11554" y="14763"/>
                      <a:pt x="12708" y="14093"/>
                    </a:cubicBezTo>
                    <a:cubicBezTo>
                      <a:pt x="13477" y="16028"/>
                      <a:pt x="18426" y="24393"/>
                      <a:pt x="21721" y="24393"/>
                    </a:cubicBezTo>
                    <a:cubicBezTo>
                      <a:pt x="22063" y="24393"/>
                      <a:pt x="22387" y="24303"/>
                      <a:pt x="22687" y="24107"/>
                    </a:cubicBezTo>
                    <a:cubicBezTo>
                      <a:pt x="22719" y="24118"/>
                      <a:pt x="22753" y="24125"/>
                      <a:pt x="22788" y="24125"/>
                    </a:cubicBezTo>
                    <a:cubicBezTo>
                      <a:pt x="22850" y="24125"/>
                      <a:pt x="22916" y="24105"/>
                      <a:pt x="22982" y="24055"/>
                    </a:cubicBezTo>
                    <a:cubicBezTo>
                      <a:pt x="24802" y="22709"/>
                      <a:pt x="23491" y="20728"/>
                      <a:pt x="22396" y="19391"/>
                    </a:cubicBezTo>
                    <a:cubicBezTo>
                      <a:pt x="20231" y="16749"/>
                      <a:pt x="18113" y="14028"/>
                      <a:pt x="15767" y="11545"/>
                    </a:cubicBezTo>
                    <a:cubicBezTo>
                      <a:pt x="16367" y="10761"/>
                      <a:pt x="16824" y="9874"/>
                      <a:pt x="17026" y="8831"/>
                    </a:cubicBezTo>
                    <a:cubicBezTo>
                      <a:pt x="17398" y="6921"/>
                      <a:pt x="16943" y="4850"/>
                      <a:pt x="15825" y="3261"/>
                    </a:cubicBezTo>
                    <a:cubicBezTo>
                      <a:pt x="14304" y="1100"/>
                      <a:pt x="11779" y="1"/>
                      <a:pt x="924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4" name="Google Shape;1944;p83"/>
            <p:cNvGrpSpPr/>
            <p:nvPr/>
          </p:nvGrpSpPr>
          <p:grpSpPr>
            <a:xfrm>
              <a:off x="5063947" y="1041305"/>
              <a:ext cx="89912" cy="145673"/>
              <a:chOff x="5063947" y="1041305"/>
              <a:chExt cx="89912" cy="145673"/>
            </a:xfrm>
          </p:grpSpPr>
          <p:sp>
            <p:nvSpPr>
              <p:cNvPr id="1945" name="Google Shape;1945;p83"/>
              <p:cNvSpPr/>
              <p:nvPr/>
            </p:nvSpPr>
            <p:spPr>
              <a:xfrm>
                <a:off x="5063947" y="1041305"/>
                <a:ext cx="81110" cy="80481"/>
              </a:xfrm>
              <a:custGeom>
                <a:avLst/>
                <a:gdLst/>
                <a:ahLst/>
                <a:cxnLst/>
                <a:rect l="l" t="t" r="r" b="b"/>
                <a:pathLst>
                  <a:path w="2451" h="2432" extrusionOk="0">
                    <a:moveTo>
                      <a:pt x="176" y="1"/>
                    </a:moveTo>
                    <a:cubicBezTo>
                      <a:pt x="87" y="1"/>
                      <a:pt x="1" y="70"/>
                      <a:pt x="36" y="182"/>
                    </a:cubicBezTo>
                    <a:cubicBezTo>
                      <a:pt x="344" y="1198"/>
                      <a:pt x="1120" y="2083"/>
                      <a:pt x="2142" y="2423"/>
                    </a:cubicBezTo>
                    <a:cubicBezTo>
                      <a:pt x="2159" y="2429"/>
                      <a:pt x="2176" y="2431"/>
                      <a:pt x="2192" y="2431"/>
                    </a:cubicBezTo>
                    <a:cubicBezTo>
                      <a:pt x="2354" y="2431"/>
                      <a:pt x="2451" y="2170"/>
                      <a:pt x="2281" y="2094"/>
                    </a:cubicBezTo>
                    <a:cubicBezTo>
                      <a:pt x="1373" y="1688"/>
                      <a:pt x="674" y="1052"/>
                      <a:pt x="322" y="102"/>
                    </a:cubicBezTo>
                    <a:cubicBezTo>
                      <a:pt x="296" y="32"/>
                      <a:pt x="235" y="1"/>
                      <a:pt x="17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6" name="Google Shape;1946;p83"/>
              <p:cNvSpPr/>
              <p:nvPr/>
            </p:nvSpPr>
            <p:spPr>
              <a:xfrm>
                <a:off x="5073643" y="1111958"/>
                <a:ext cx="80216" cy="75021"/>
              </a:xfrm>
              <a:custGeom>
                <a:avLst/>
                <a:gdLst/>
                <a:ahLst/>
                <a:cxnLst/>
                <a:rect l="l" t="t" r="r" b="b"/>
                <a:pathLst>
                  <a:path w="2424" h="2267" extrusionOk="0">
                    <a:moveTo>
                      <a:pt x="167" y="0"/>
                    </a:moveTo>
                    <a:cubicBezTo>
                      <a:pt x="84" y="0"/>
                      <a:pt x="1" y="54"/>
                      <a:pt x="11" y="152"/>
                    </a:cubicBezTo>
                    <a:cubicBezTo>
                      <a:pt x="133" y="1253"/>
                      <a:pt x="1029" y="2135"/>
                      <a:pt x="2127" y="2265"/>
                    </a:cubicBezTo>
                    <a:cubicBezTo>
                      <a:pt x="2136" y="2266"/>
                      <a:pt x="2144" y="2267"/>
                      <a:pt x="2152" y="2267"/>
                    </a:cubicBezTo>
                    <a:cubicBezTo>
                      <a:pt x="2376" y="2267"/>
                      <a:pt x="2424" y="1866"/>
                      <a:pt x="2186" y="1833"/>
                    </a:cubicBezTo>
                    <a:cubicBezTo>
                      <a:pt x="1242" y="1703"/>
                      <a:pt x="521" y="1047"/>
                      <a:pt x="317" y="110"/>
                    </a:cubicBezTo>
                    <a:cubicBezTo>
                      <a:pt x="301" y="35"/>
                      <a:pt x="234" y="0"/>
                      <a:pt x="16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947" name="Google Shape;1947;p83"/>
          <p:cNvGrpSpPr/>
          <p:nvPr/>
        </p:nvGrpSpPr>
        <p:grpSpPr>
          <a:xfrm>
            <a:off x="5910718" y="-131360"/>
            <a:ext cx="105830" cy="85015"/>
            <a:chOff x="5910718" y="-131360"/>
            <a:chExt cx="105830" cy="85015"/>
          </a:xfrm>
        </p:grpSpPr>
        <p:sp>
          <p:nvSpPr>
            <p:cNvPr id="1948" name="Google Shape;1948;p83"/>
            <p:cNvSpPr/>
            <p:nvPr/>
          </p:nvSpPr>
          <p:spPr>
            <a:xfrm>
              <a:off x="5910718" y="-129342"/>
              <a:ext cx="37097" cy="58342"/>
            </a:xfrm>
            <a:custGeom>
              <a:avLst/>
              <a:gdLst/>
              <a:ahLst/>
              <a:cxnLst/>
              <a:rect l="l" t="t" r="r" b="b"/>
              <a:pathLst>
                <a:path w="1121" h="1763" extrusionOk="0">
                  <a:moveTo>
                    <a:pt x="181" y="1"/>
                  </a:moveTo>
                  <a:cubicBezTo>
                    <a:pt x="92" y="1"/>
                    <a:pt x="1" y="100"/>
                    <a:pt x="51" y="208"/>
                  </a:cubicBezTo>
                  <a:lnTo>
                    <a:pt x="737" y="1672"/>
                  </a:lnTo>
                  <a:cubicBezTo>
                    <a:pt x="767" y="1736"/>
                    <a:pt x="819" y="1763"/>
                    <a:pt x="873" y="1763"/>
                  </a:cubicBezTo>
                  <a:cubicBezTo>
                    <a:pt x="992" y="1763"/>
                    <a:pt x="1120" y="1633"/>
                    <a:pt x="1045" y="1492"/>
                  </a:cubicBezTo>
                  <a:lnTo>
                    <a:pt x="287" y="70"/>
                  </a:lnTo>
                  <a:cubicBezTo>
                    <a:pt x="261" y="21"/>
                    <a:pt x="221" y="1"/>
                    <a:pt x="18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83"/>
            <p:cNvSpPr/>
            <p:nvPr/>
          </p:nvSpPr>
          <p:spPr>
            <a:xfrm>
              <a:off x="5974255" y="-131360"/>
              <a:ext cx="42292" cy="85015"/>
            </a:xfrm>
            <a:custGeom>
              <a:avLst/>
              <a:gdLst/>
              <a:ahLst/>
              <a:cxnLst/>
              <a:rect l="l" t="t" r="r" b="b"/>
              <a:pathLst>
                <a:path w="1278" h="2569" extrusionOk="0">
                  <a:moveTo>
                    <a:pt x="215" y="1"/>
                  </a:moveTo>
                  <a:cubicBezTo>
                    <a:pt x="98" y="1"/>
                    <a:pt x="0" y="146"/>
                    <a:pt x="102" y="258"/>
                  </a:cubicBezTo>
                  <a:cubicBezTo>
                    <a:pt x="634" y="837"/>
                    <a:pt x="812" y="1546"/>
                    <a:pt x="658" y="2312"/>
                  </a:cubicBezTo>
                  <a:cubicBezTo>
                    <a:pt x="627" y="2466"/>
                    <a:pt x="753" y="2568"/>
                    <a:pt x="873" y="2568"/>
                  </a:cubicBezTo>
                  <a:cubicBezTo>
                    <a:pt x="952" y="2568"/>
                    <a:pt x="1028" y="2524"/>
                    <a:pt x="1055" y="2421"/>
                  </a:cubicBezTo>
                  <a:cubicBezTo>
                    <a:pt x="1277" y="1565"/>
                    <a:pt x="978" y="627"/>
                    <a:pt x="318" y="42"/>
                  </a:cubicBezTo>
                  <a:cubicBezTo>
                    <a:pt x="285" y="13"/>
                    <a:pt x="249" y="1"/>
                    <a:pt x="21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0" name="Google Shape;1950;p83"/>
          <p:cNvGrpSpPr/>
          <p:nvPr/>
        </p:nvGrpSpPr>
        <p:grpSpPr>
          <a:xfrm>
            <a:off x="1971023" y="-293603"/>
            <a:ext cx="730914" cy="557013"/>
            <a:chOff x="1588573" y="-296128"/>
            <a:chExt cx="730914" cy="557013"/>
          </a:xfrm>
        </p:grpSpPr>
        <p:sp>
          <p:nvSpPr>
            <p:cNvPr id="1951" name="Google Shape;1951;p83"/>
            <p:cNvSpPr/>
            <p:nvPr/>
          </p:nvSpPr>
          <p:spPr>
            <a:xfrm>
              <a:off x="1588573" y="-164387"/>
              <a:ext cx="730914" cy="425272"/>
            </a:xfrm>
            <a:custGeom>
              <a:avLst/>
              <a:gdLst/>
              <a:ahLst/>
              <a:cxnLst/>
              <a:rect l="l" t="t" r="r" b="b"/>
              <a:pathLst>
                <a:path w="22087" h="12851" extrusionOk="0">
                  <a:moveTo>
                    <a:pt x="13076" y="718"/>
                  </a:moveTo>
                  <a:cubicBezTo>
                    <a:pt x="13509" y="718"/>
                    <a:pt x="13943" y="764"/>
                    <a:pt x="14375" y="866"/>
                  </a:cubicBezTo>
                  <a:cubicBezTo>
                    <a:pt x="15560" y="1145"/>
                    <a:pt x="16620" y="1866"/>
                    <a:pt x="17248" y="2852"/>
                  </a:cubicBezTo>
                  <a:cubicBezTo>
                    <a:pt x="12030" y="6069"/>
                    <a:pt x="6472" y="8435"/>
                    <a:pt x="615" y="10509"/>
                  </a:cubicBezTo>
                  <a:cubicBezTo>
                    <a:pt x="2867" y="7586"/>
                    <a:pt x="5282" y="4439"/>
                    <a:pt x="8374" y="2350"/>
                  </a:cubicBezTo>
                  <a:cubicBezTo>
                    <a:pt x="9750" y="1420"/>
                    <a:pt x="11399" y="718"/>
                    <a:pt x="13076" y="718"/>
                  </a:cubicBezTo>
                  <a:close/>
                  <a:moveTo>
                    <a:pt x="17614" y="3581"/>
                  </a:moveTo>
                  <a:cubicBezTo>
                    <a:pt x="17803" y="4084"/>
                    <a:pt x="17878" y="4621"/>
                    <a:pt x="17835" y="5157"/>
                  </a:cubicBezTo>
                  <a:cubicBezTo>
                    <a:pt x="17564" y="8544"/>
                    <a:pt x="13482" y="10809"/>
                    <a:pt x="10569" y="11616"/>
                  </a:cubicBezTo>
                  <a:cubicBezTo>
                    <a:pt x="9383" y="11946"/>
                    <a:pt x="8166" y="12109"/>
                    <a:pt x="6953" y="12109"/>
                  </a:cubicBezTo>
                  <a:cubicBezTo>
                    <a:pt x="5015" y="12109"/>
                    <a:pt x="3085" y="11692"/>
                    <a:pt x="1298" y="10869"/>
                  </a:cubicBezTo>
                  <a:cubicBezTo>
                    <a:pt x="7046" y="9441"/>
                    <a:pt x="12580" y="6798"/>
                    <a:pt x="17614" y="3581"/>
                  </a:cubicBezTo>
                  <a:close/>
                  <a:moveTo>
                    <a:pt x="21577" y="1"/>
                  </a:moveTo>
                  <a:cubicBezTo>
                    <a:pt x="21513" y="1"/>
                    <a:pt x="21444" y="23"/>
                    <a:pt x="21374" y="74"/>
                  </a:cubicBezTo>
                  <a:cubicBezTo>
                    <a:pt x="20235" y="913"/>
                    <a:pt x="19077" y="1701"/>
                    <a:pt x="17902" y="2445"/>
                  </a:cubicBezTo>
                  <a:cubicBezTo>
                    <a:pt x="16885" y="828"/>
                    <a:pt x="14933" y="96"/>
                    <a:pt x="12968" y="96"/>
                  </a:cubicBezTo>
                  <a:cubicBezTo>
                    <a:pt x="12025" y="96"/>
                    <a:pt x="11079" y="265"/>
                    <a:pt x="10232" y="586"/>
                  </a:cubicBezTo>
                  <a:cubicBezTo>
                    <a:pt x="6008" y="2188"/>
                    <a:pt x="2525" y="6640"/>
                    <a:pt x="172" y="10326"/>
                  </a:cubicBezTo>
                  <a:cubicBezTo>
                    <a:pt x="85" y="10464"/>
                    <a:pt x="153" y="10584"/>
                    <a:pt x="264" y="10634"/>
                  </a:cubicBezTo>
                  <a:cubicBezTo>
                    <a:pt x="1" y="10728"/>
                    <a:pt x="78" y="11097"/>
                    <a:pt x="329" y="11097"/>
                  </a:cubicBezTo>
                  <a:cubicBezTo>
                    <a:pt x="348" y="11097"/>
                    <a:pt x="368" y="11095"/>
                    <a:pt x="388" y="11091"/>
                  </a:cubicBezTo>
                  <a:cubicBezTo>
                    <a:pt x="399" y="11189"/>
                    <a:pt x="451" y="11279"/>
                    <a:pt x="568" y="11339"/>
                  </a:cubicBezTo>
                  <a:cubicBezTo>
                    <a:pt x="2577" y="12341"/>
                    <a:pt x="4772" y="12851"/>
                    <a:pt x="6973" y="12851"/>
                  </a:cubicBezTo>
                  <a:cubicBezTo>
                    <a:pt x="8775" y="12851"/>
                    <a:pt x="10581" y="12509"/>
                    <a:pt x="12290" y="11815"/>
                  </a:cubicBezTo>
                  <a:cubicBezTo>
                    <a:pt x="15194" y="10636"/>
                    <a:pt x="19164" y="7787"/>
                    <a:pt x="18542" y="4150"/>
                  </a:cubicBezTo>
                  <a:cubicBezTo>
                    <a:pt x="18486" y="3813"/>
                    <a:pt x="18394" y="3482"/>
                    <a:pt x="18268" y="3162"/>
                  </a:cubicBezTo>
                  <a:cubicBezTo>
                    <a:pt x="19463" y="2381"/>
                    <a:pt x="20627" y="1572"/>
                    <a:pt x="21762" y="736"/>
                  </a:cubicBezTo>
                  <a:cubicBezTo>
                    <a:pt x="22087" y="497"/>
                    <a:pt x="21882" y="1"/>
                    <a:pt x="2157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52" name="Google Shape;1952;p83"/>
            <p:cNvGrpSpPr/>
            <p:nvPr/>
          </p:nvGrpSpPr>
          <p:grpSpPr>
            <a:xfrm>
              <a:off x="2028140" y="-296128"/>
              <a:ext cx="162319" cy="81341"/>
              <a:chOff x="2028140" y="-296128"/>
              <a:chExt cx="162319" cy="81341"/>
            </a:xfrm>
          </p:grpSpPr>
          <p:sp>
            <p:nvSpPr>
              <p:cNvPr id="1953" name="Google Shape;1953;p83"/>
              <p:cNvSpPr/>
              <p:nvPr/>
            </p:nvSpPr>
            <p:spPr>
              <a:xfrm>
                <a:off x="2028140" y="-264690"/>
                <a:ext cx="106194" cy="43153"/>
              </a:xfrm>
              <a:custGeom>
                <a:avLst/>
                <a:gdLst/>
                <a:ahLst/>
                <a:cxnLst/>
                <a:rect l="l" t="t" r="r" b="b"/>
                <a:pathLst>
                  <a:path w="3209" h="1304" extrusionOk="0">
                    <a:moveTo>
                      <a:pt x="650" y="1"/>
                    </a:moveTo>
                    <a:cubicBezTo>
                      <a:pt x="470" y="1"/>
                      <a:pt x="289" y="16"/>
                      <a:pt x="112" y="48"/>
                    </a:cubicBezTo>
                    <a:cubicBezTo>
                      <a:pt x="0" y="66"/>
                      <a:pt x="27" y="242"/>
                      <a:pt x="136" y="242"/>
                    </a:cubicBezTo>
                    <a:cubicBezTo>
                      <a:pt x="137" y="242"/>
                      <a:pt x="137" y="242"/>
                      <a:pt x="138" y="242"/>
                    </a:cubicBezTo>
                    <a:cubicBezTo>
                      <a:pt x="167" y="242"/>
                      <a:pt x="195" y="242"/>
                      <a:pt x="224" y="242"/>
                    </a:cubicBezTo>
                    <a:cubicBezTo>
                      <a:pt x="1263" y="242"/>
                      <a:pt x="2097" y="542"/>
                      <a:pt x="2875" y="1259"/>
                    </a:cubicBezTo>
                    <a:cubicBezTo>
                      <a:pt x="2908" y="1291"/>
                      <a:pt x="2945" y="1304"/>
                      <a:pt x="2981" y="1304"/>
                    </a:cubicBezTo>
                    <a:cubicBezTo>
                      <a:pt x="3103" y="1304"/>
                      <a:pt x="3209" y="1150"/>
                      <a:pt x="3098" y="1036"/>
                    </a:cubicBezTo>
                    <a:cubicBezTo>
                      <a:pt x="2473" y="388"/>
                      <a:pt x="1557" y="1"/>
                      <a:pt x="65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4" name="Google Shape;1954;p83"/>
              <p:cNvSpPr/>
              <p:nvPr/>
            </p:nvSpPr>
            <p:spPr>
              <a:xfrm>
                <a:off x="2090619" y="-296128"/>
                <a:ext cx="99840" cy="81341"/>
              </a:xfrm>
              <a:custGeom>
                <a:avLst/>
                <a:gdLst/>
                <a:ahLst/>
                <a:cxnLst/>
                <a:rect l="l" t="t" r="r" b="b"/>
                <a:pathLst>
                  <a:path w="3017" h="2458" extrusionOk="0">
                    <a:moveTo>
                      <a:pt x="170" y="1"/>
                    </a:moveTo>
                    <a:cubicBezTo>
                      <a:pt x="0" y="1"/>
                      <a:pt x="6" y="255"/>
                      <a:pt x="175" y="269"/>
                    </a:cubicBezTo>
                    <a:cubicBezTo>
                      <a:pt x="1380" y="368"/>
                      <a:pt x="2336" y="1192"/>
                      <a:pt x="2673" y="2343"/>
                    </a:cubicBezTo>
                    <a:cubicBezTo>
                      <a:pt x="2697" y="2423"/>
                      <a:pt x="2759" y="2458"/>
                      <a:pt x="2823" y="2458"/>
                    </a:cubicBezTo>
                    <a:cubicBezTo>
                      <a:pt x="2919" y="2458"/>
                      <a:pt x="3016" y="2379"/>
                      <a:pt x="2987" y="2255"/>
                    </a:cubicBezTo>
                    <a:cubicBezTo>
                      <a:pt x="2685" y="969"/>
                      <a:pt x="1484" y="36"/>
                      <a:pt x="175" y="1"/>
                    </a:cubicBezTo>
                    <a:cubicBezTo>
                      <a:pt x="173" y="1"/>
                      <a:pt x="172" y="1"/>
                      <a:pt x="17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955" name="Google Shape;1955;p83"/>
          <p:cNvGrpSpPr/>
          <p:nvPr/>
        </p:nvGrpSpPr>
        <p:grpSpPr>
          <a:xfrm>
            <a:off x="1214230" y="1280862"/>
            <a:ext cx="693917" cy="709106"/>
            <a:chOff x="1214230" y="1280862"/>
            <a:chExt cx="693917" cy="709106"/>
          </a:xfrm>
        </p:grpSpPr>
        <p:sp>
          <p:nvSpPr>
            <p:cNvPr id="1956" name="Google Shape;1956;p83"/>
            <p:cNvSpPr/>
            <p:nvPr/>
          </p:nvSpPr>
          <p:spPr>
            <a:xfrm>
              <a:off x="1265424" y="1280862"/>
              <a:ext cx="642723" cy="709106"/>
            </a:xfrm>
            <a:custGeom>
              <a:avLst/>
              <a:gdLst/>
              <a:ahLst/>
              <a:cxnLst/>
              <a:rect l="l" t="t" r="r" b="b"/>
              <a:pathLst>
                <a:path w="19422" h="21428" extrusionOk="0">
                  <a:moveTo>
                    <a:pt x="11308" y="8253"/>
                  </a:moveTo>
                  <a:cubicBezTo>
                    <a:pt x="11936" y="10788"/>
                    <a:pt x="13471" y="13229"/>
                    <a:pt x="14823" y="15298"/>
                  </a:cubicBezTo>
                  <a:cubicBezTo>
                    <a:pt x="14873" y="15379"/>
                    <a:pt x="14961" y="15427"/>
                    <a:pt x="15053" y="15427"/>
                  </a:cubicBezTo>
                  <a:cubicBezTo>
                    <a:pt x="15066" y="15427"/>
                    <a:pt x="15078" y="15426"/>
                    <a:pt x="15091" y="15424"/>
                  </a:cubicBezTo>
                  <a:lnTo>
                    <a:pt x="15091" y="15424"/>
                  </a:lnTo>
                  <a:cubicBezTo>
                    <a:pt x="14714" y="15724"/>
                    <a:pt x="14284" y="15938"/>
                    <a:pt x="13820" y="16092"/>
                  </a:cubicBezTo>
                  <a:cubicBezTo>
                    <a:pt x="13560" y="14630"/>
                    <a:pt x="12011" y="13200"/>
                    <a:pt x="11128" y="12143"/>
                  </a:cubicBezTo>
                  <a:cubicBezTo>
                    <a:pt x="10213" y="11051"/>
                    <a:pt x="9244" y="9974"/>
                    <a:pt x="8217" y="8964"/>
                  </a:cubicBezTo>
                  <a:cubicBezTo>
                    <a:pt x="9048" y="8434"/>
                    <a:pt x="10454" y="8287"/>
                    <a:pt x="11308" y="8253"/>
                  </a:cubicBezTo>
                  <a:close/>
                  <a:moveTo>
                    <a:pt x="11166" y="759"/>
                  </a:moveTo>
                  <a:cubicBezTo>
                    <a:pt x="12502" y="759"/>
                    <a:pt x="13804" y="1049"/>
                    <a:pt x="14874" y="1756"/>
                  </a:cubicBezTo>
                  <a:cubicBezTo>
                    <a:pt x="18211" y="3960"/>
                    <a:pt x="16891" y="8322"/>
                    <a:pt x="14502" y="10604"/>
                  </a:cubicBezTo>
                  <a:cubicBezTo>
                    <a:pt x="14318" y="10780"/>
                    <a:pt x="14371" y="11008"/>
                    <a:pt x="14514" y="11144"/>
                  </a:cubicBezTo>
                  <a:lnTo>
                    <a:pt x="14514" y="11148"/>
                  </a:lnTo>
                  <a:cubicBezTo>
                    <a:pt x="14771" y="12270"/>
                    <a:pt x="15312" y="13414"/>
                    <a:pt x="15972" y="14355"/>
                  </a:cubicBezTo>
                  <a:cubicBezTo>
                    <a:pt x="15807" y="14670"/>
                    <a:pt x="15594" y="14957"/>
                    <a:pt x="15339" y="15205"/>
                  </a:cubicBezTo>
                  <a:cubicBezTo>
                    <a:pt x="15355" y="15139"/>
                    <a:pt x="15342" y="15070"/>
                    <a:pt x="15309" y="15012"/>
                  </a:cubicBezTo>
                  <a:cubicBezTo>
                    <a:pt x="14013" y="12722"/>
                    <a:pt x="12926" y="10607"/>
                    <a:pt x="12213" y="8224"/>
                  </a:cubicBezTo>
                  <a:cubicBezTo>
                    <a:pt x="12832" y="8179"/>
                    <a:pt x="13390" y="8029"/>
                    <a:pt x="13866" y="7556"/>
                  </a:cubicBezTo>
                  <a:cubicBezTo>
                    <a:pt x="14074" y="7348"/>
                    <a:pt x="13877" y="7062"/>
                    <a:pt x="13650" y="7062"/>
                  </a:cubicBezTo>
                  <a:cubicBezTo>
                    <a:pt x="13584" y="7062"/>
                    <a:pt x="13516" y="7086"/>
                    <a:pt x="13454" y="7142"/>
                  </a:cubicBezTo>
                  <a:cubicBezTo>
                    <a:pt x="13034" y="7525"/>
                    <a:pt x="12558" y="7626"/>
                    <a:pt x="12060" y="7649"/>
                  </a:cubicBezTo>
                  <a:cubicBezTo>
                    <a:pt x="11890" y="7014"/>
                    <a:pt x="11739" y="6363"/>
                    <a:pt x="11624" y="5678"/>
                  </a:cubicBezTo>
                  <a:cubicBezTo>
                    <a:pt x="11598" y="5524"/>
                    <a:pt x="11483" y="5456"/>
                    <a:pt x="11359" y="5456"/>
                  </a:cubicBezTo>
                  <a:cubicBezTo>
                    <a:pt x="11198" y="5456"/>
                    <a:pt x="11023" y="5571"/>
                    <a:pt x="11017" y="5759"/>
                  </a:cubicBezTo>
                  <a:cubicBezTo>
                    <a:pt x="11002" y="6395"/>
                    <a:pt x="11056" y="7029"/>
                    <a:pt x="11175" y="7652"/>
                  </a:cubicBezTo>
                  <a:cubicBezTo>
                    <a:pt x="11066" y="7652"/>
                    <a:pt x="10956" y="7656"/>
                    <a:pt x="10847" y="7662"/>
                  </a:cubicBezTo>
                  <a:cubicBezTo>
                    <a:pt x="10179" y="7700"/>
                    <a:pt x="9539" y="7841"/>
                    <a:pt x="8925" y="8107"/>
                  </a:cubicBezTo>
                  <a:cubicBezTo>
                    <a:pt x="8599" y="8250"/>
                    <a:pt x="8231" y="8434"/>
                    <a:pt x="7913" y="8666"/>
                  </a:cubicBezTo>
                  <a:cubicBezTo>
                    <a:pt x="7262" y="8043"/>
                    <a:pt x="6588" y="7446"/>
                    <a:pt x="5886" y="6890"/>
                  </a:cubicBezTo>
                  <a:cubicBezTo>
                    <a:pt x="5816" y="6822"/>
                    <a:pt x="5736" y="6794"/>
                    <a:pt x="5660" y="6794"/>
                  </a:cubicBezTo>
                  <a:cubicBezTo>
                    <a:pt x="5393" y="6794"/>
                    <a:pt x="5157" y="7138"/>
                    <a:pt x="5406" y="7372"/>
                  </a:cubicBezTo>
                  <a:cubicBezTo>
                    <a:pt x="6061" y="7989"/>
                    <a:pt x="6720" y="8596"/>
                    <a:pt x="7371" y="9213"/>
                  </a:cubicBezTo>
                  <a:cubicBezTo>
                    <a:pt x="7193" y="9481"/>
                    <a:pt x="7103" y="9792"/>
                    <a:pt x="7176" y="10154"/>
                  </a:cubicBezTo>
                  <a:cubicBezTo>
                    <a:pt x="7194" y="10247"/>
                    <a:pt x="7272" y="10289"/>
                    <a:pt x="7353" y="10289"/>
                  </a:cubicBezTo>
                  <a:cubicBezTo>
                    <a:pt x="7453" y="10289"/>
                    <a:pt x="7557" y="10222"/>
                    <a:pt x="7550" y="10103"/>
                  </a:cubicBezTo>
                  <a:cubicBezTo>
                    <a:pt x="7536" y="9896"/>
                    <a:pt x="7582" y="9689"/>
                    <a:pt x="7681" y="9509"/>
                  </a:cubicBezTo>
                  <a:cubicBezTo>
                    <a:pt x="8345" y="10141"/>
                    <a:pt x="8997" y="10786"/>
                    <a:pt x="9620" y="11466"/>
                  </a:cubicBezTo>
                  <a:cubicBezTo>
                    <a:pt x="10248" y="12151"/>
                    <a:pt x="10855" y="12852"/>
                    <a:pt x="11443" y="13571"/>
                  </a:cubicBezTo>
                  <a:cubicBezTo>
                    <a:pt x="12057" y="14324"/>
                    <a:pt x="13051" y="15226"/>
                    <a:pt x="13315" y="16232"/>
                  </a:cubicBezTo>
                  <a:cubicBezTo>
                    <a:pt x="12639" y="16387"/>
                    <a:pt x="11919" y="16439"/>
                    <a:pt x="11221" y="16456"/>
                  </a:cubicBezTo>
                  <a:lnTo>
                    <a:pt x="11221" y="16454"/>
                  </a:lnTo>
                  <a:cubicBezTo>
                    <a:pt x="11212" y="16454"/>
                    <a:pt x="11207" y="16459"/>
                    <a:pt x="11200" y="16459"/>
                  </a:cubicBezTo>
                  <a:cubicBezTo>
                    <a:pt x="10864" y="15477"/>
                    <a:pt x="10264" y="14327"/>
                    <a:pt x="9437" y="13687"/>
                  </a:cubicBezTo>
                  <a:cubicBezTo>
                    <a:pt x="9373" y="13639"/>
                    <a:pt x="9295" y="13613"/>
                    <a:pt x="9216" y="13613"/>
                  </a:cubicBezTo>
                  <a:cubicBezTo>
                    <a:pt x="9211" y="13613"/>
                    <a:pt x="9207" y="13613"/>
                    <a:pt x="9202" y="13613"/>
                  </a:cubicBezTo>
                  <a:cubicBezTo>
                    <a:pt x="9159" y="13584"/>
                    <a:pt x="9110" y="13566"/>
                    <a:pt x="9058" y="13563"/>
                  </a:cubicBezTo>
                  <a:cubicBezTo>
                    <a:pt x="5974" y="13373"/>
                    <a:pt x="1299" y="12894"/>
                    <a:pt x="1191" y="8826"/>
                  </a:cubicBezTo>
                  <a:cubicBezTo>
                    <a:pt x="1109" y="5810"/>
                    <a:pt x="3647" y="3257"/>
                    <a:pt x="6154" y="1987"/>
                  </a:cubicBezTo>
                  <a:cubicBezTo>
                    <a:pt x="7581" y="1265"/>
                    <a:pt x="9403" y="759"/>
                    <a:pt x="11166" y="759"/>
                  </a:cubicBezTo>
                  <a:close/>
                  <a:moveTo>
                    <a:pt x="18109" y="16291"/>
                  </a:moveTo>
                  <a:cubicBezTo>
                    <a:pt x="18265" y="16487"/>
                    <a:pt x="18409" y="16693"/>
                    <a:pt x="18517" y="16920"/>
                  </a:cubicBezTo>
                  <a:cubicBezTo>
                    <a:pt x="18579" y="17052"/>
                    <a:pt x="18631" y="17188"/>
                    <a:pt x="18674" y="17328"/>
                  </a:cubicBezTo>
                  <a:cubicBezTo>
                    <a:pt x="18694" y="17395"/>
                    <a:pt x="18712" y="17462"/>
                    <a:pt x="18729" y="17528"/>
                  </a:cubicBezTo>
                  <a:cubicBezTo>
                    <a:pt x="18634" y="17571"/>
                    <a:pt x="18568" y="17658"/>
                    <a:pt x="18553" y="17761"/>
                  </a:cubicBezTo>
                  <a:cubicBezTo>
                    <a:pt x="18543" y="17834"/>
                    <a:pt x="18559" y="17910"/>
                    <a:pt x="18599" y="17972"/>
                  </a:cubicBezTo>
                  <a:cubicBezTo>
                    <a:pt x="17318" y="19750"/>
                    <a:pt x="15738" y="20868"/>
                    <a:pt x="13415" y="20868"/>
                  </a:cubicBezTo>
                  <a:cubicBezTo>
                    <a:pt x="13369" y="20868"/>
                    <a:pt x="13322" y="20868"/>
                    <a:pt x="13275" y="20867"/>
                  </a:cubicBezTo>
                  <a:cubicBezTo>
                    <a:pt x="13255" y="20869"/>
                    <a:pt x="13235" y="20872"/>
                    <a:pt x="13217" y="20878"/>
                  </a:cubicBezTo>
                  <a:cubicBezTo>
                    <a:pt x="12520" y="20486"/>
                    <a:pt x="12178" y="19948"/>
                    <a:pt x="12160" y="19129"/>
                  </a:cubicBezTo>
                  <a:lnTo>
                    <a:pt x="12160" y="19129"/>
                  </a:lnTo>
                  <a:cubicBezTo>
                    <a:pt x="12171" y="19132"/>
                    <a:pt x="12177" y="19139"/>
                    <a:pt x="12189" y="19141"/>
                  </a:cubicBezTo>
                  <a:cubicBezTo>
                    <a:pt x="12369" y="19158"/>
                    <a:pt x="12548" y="19166"/>
                    <a:pt x="12726" y="19166"/>
                  </a:cubicBezTo>
                  <a:cubicBezTo>
                    <a:pt x="14857" y="19166"/>
                    <a:pt x="16839" y="17971"/>
                    <a:pt x="18109" y="16291"/>
                  </a:cubicBezTo>
                  <a:close/>
                  <a:moveTo>
                    <a:pt x="11201" y="1"/>
                  </a:moveTo>
                  <a:cubicBezTo>
                    <a:pt x="9458" y="1"/>
                    <a:pt x="7673" y="442"/>
                    <a:pt x="6260" y="1082"/>
                  </a:cubicBezTo>
                  <a:cubicBezTo>
                    <a:pt x="3185" y="2474"/>
                    <a:pt x="1" y="5677"/>
                    <a:pt x="458" y="9345"/>
                  </a:cubicBezTo>
                  <a:cubicBezTo>
                    <a:pt x="962" y="13377"/>
                    <a:pt x="5312" y="14132"/>
                    <a:pt x="8667" y="14132"/>
                  </a:cubicBezTo>
                  <a:cubicBezTo>
                    <a:pt x="8750" y="14132"/>
                    <a:pt x="8833" y="14132"/>
                    <a:pt x="8914" y="14131"/>
                  </a:cubicBezTo>
                  <a:cubicBezTo>
                    <a:pt x="9219" y="14557"/>
                    <a:pt x="9591" y="14934"/>
                    <a:pt x="9904" y="15356"/>
                  </a:cubicBezTo>
                  <a:cubicBezTo>
                    <a:pt x="10225" y="15791"/>
                    <a:pt x="10484" y="16254"/>
                    <a:pt x="10746" y="16726"/>
                  </a:cubicBezTo>
                  <a:cubicBezTo>
                    <a:pt x="10794" y="16812"/>
                    <a:pt x="10874" y="16847"/>
                    <a:pt x="10957" y="16847"/>
                  </a:cubicBezTo>
                  <a:cubicBezTo>
                    <a:pt x="10980" y="16847"/>
                    <a:pt x="11003" y="16844"/>
                    <a:pt x="11026" y="16839"/>
                  </a:cubicBezTo>
                  <a:cubicBezTo>
                    <a:pt x="11045" y="16866"/>
                    <a:pt x="11068" y="16891"/>
                    <a:pt x="11095" y="16909"/>
                  </a:cubicBezTo>
                  <a:cubicBezTo>
                    <a:pt x="10654" y="17672"/>
                    <a:pt x="10838" y="18908"/>
                    <a:pt x="11719" y="19245"/>
                  </a:cubicBezTo>
                  <a:cubicBezTo>
                    <a:pt x="11598" y="20138"/>
                    <a:pt x="12218" y="21153"/>
                    <a:pt x="13079" y="21417"/>
                  </a:cubicBezTo>
                  <a:cubicBezTo>
                    <a:pt x="13103" y="21424"/>
                    <a:pt x="13127" y="21428"/>
                    <a:pt x="13152" y="21428"/>
                  </a:cubicBezTo>
                  <a:cubicBezTo>
                    <a:pt x="13222" y="21428"/>
                    <a:pt x="13290" y="21398"/>
                    <a:pt x="13338" y="21343"/>
                  </a:cubicBezTo>
                  <a:cubicBezTo>
                    <a:pt x="13525" y="21364"/>
                    <a:pt x="13715" y="21374"/>
                    <a:pt x="13907" y="21374"/>
                  </a:cubicBezTo>
                  <a:cubicBezTo>
                    <a:pt x="16171" y="21374"/>
                    <a:pt x="18674" y="19990"/>
                    <a:pt x="19384" y="17776"/>
                  </a:cubicBezTo>
                  <a:cubicBezTo>
                    <a:pt x="19421" y="17661"/>
                    <a:pt x="19383" y="17566"/>
                    <a:pt x="19311" y="17508"/>
                  </a:cubicBezTo>
                  <a:cubicBezTo>
                    <a:pt x="19202" y="16889"/>
                    <a:pt x="18778" y="16277"/>
                    <a:pt x="18311" y="15885"/>
                  </a:cubicBezTo>
                  <a:cubicBezTo>
                    <a:pt x="18298" y="15874"/>
                    <a:pt x="18285" y="15866"/>
                    <a:pt x="18269" y="15860"/>
                  </a:cubicBezTo>
                  <a:cubicBezTo>
                    <a:pt x="18320" y="15094"/>
                    <a:pt x="17670" y="14335"/>
                    <a:pt x="16949" y="14168"/>
                  </a:cubicBezTo>
                  <a:cubicBezTo>
                    <a:pt x="16934" y="14164"/>
                    <a:pt x="16919" y="14163"/>
                    <a:pt x="16905" y="14163"/>
                  </a:cubicBezTo>
                  <a:cubicBezTo>
                    <a:pt x="16715" y="14163"/>
                    <a:pt x="16591" y="14444"/>
                    <a:pt x="16793" y="14537"/>
                  </a:cubicBezTo>
                  <a:cubicBezTo>
                    <a:pt x="17079" y="14669"/>
                    <a:pt x="17318" y="14856"/>
                    <a:pt x="17490" y="15124"/>
                  </a:cubicBezTo>
                  <a:cubicBezTo>
                    <a:pt x="17643" y="15362"/>
                    <a:pt x="17680" y="15600"/>
                    <a:pt x="17709" y="15863"/>
                  </a:cubicBezTo>
                  <a:cubicBezTo>
                    <a:pt x="17660" y="15885"/>
                    <a:pt x="17617" y="15918"/>
                    <a:pt x="17585" y="15960"/>
                  </a:cubicBezTo>
                  <a:cubicBezTo>
                    <a:pt x="16240" y="17738"/>
                    <a:pt x="14358" y="18545"/>
                    <a:pt x="12189" y="18770"/>
                  </a:cubicBezTo>
                  <a:cubicBezTo>
                    <a:pt x="12140" y="18773"/>
                    <a:pt x="12094" y="18795"/>
                    <a:pt x="12060" y="18830"/>
                  </a:cubicBezTo>
                  <a:cubicBezTo>
                    <a:pt x="12053" y="18815"/>
                    <a:pt x="12042" y="18799"/>
                    <a:pt x="12031" y="18786"/>
                  </a:cubicBezTo>
                  <a:cubicBezTo>
                    <a:pt x="11780" y="18524"/>
                    <a:pt x="11543" y="18334"/>
                    <a:pt x="11463" y="17959"/>
                  </a:cubicBezTo>
                  <a:cubicBezTo>
                    <a:pt x="11388" y="17615"/>
                    <a:pt x="11458" y="17277"/>
                    <a:pt x="11630" y="16977"/>
                  </a:cubicBezTo>
                  <a:cubicBezTo>
                    <a:pt x="11729" y="16980"/>
                    <a:pt x="11829" y="16982"/>
                    <a:pt x="11929" y="16982"/>
                  </a:cubicBezTo>
                  <a:cubicBezTo>
                    <a:pt x="12489" y="16982"/>
                    <a:pt x="13053" y="16929"/>
                    <a:pt x="13592" y="16810"/>
                  </a:cubicBezTo>
                  <a:cubicBezTo>
                    <a:pt x="13604" y="16812"/>
                    <a:pt x="13616" y="16813"/>
                    <a:pt x="13628" y="16813"/>
                  </a:cubicBezTo>
                  <a:cubicBezTo>
                    <a:pt x="13676" y="16813"/>
                    <a:pt x="13723" y="16798"/>
                    <a:pt x="13762" y="16770"/>
                  </a:cubicBezTo>
                  <a:cubicBezTo>
                    <a:pt x="14966" y="16468"/>
                    <a:pt x="16029" y="15808"/>
                    <a:pt x="16618" y="14586"/>
                  </a:cubicBezTo>
                  <a:cubicBezTo>
                    <a:pt x="16664" y="14499"/>
                    <a:pt x="16667" y="14396"/>
                    <a:pt x="16629" y="14304"/>
                  </a:cubicBezTo>
                  <a:cubicBezTo>
                    <a:pt x="16669" y="14214"/>
                    <a:pt x="16673" y="14105"/>
                    <a:pt x="16608" y="13989"/>
                  </a:cubicBezTo>
                  <a:cubicBezTo>
                    <a:pt x="16068" y="13038"/>
                    <a:pt x="15588" y="12079"/>
                    <a:pt x="15102" y="11103"/>
                  </a:cubicBezTo>
                  <a:cubicBezTo>
                    <a:pt x="17520" y="8757"/>
                    <a:pt x="18795" y="4863"/>
                    <a:pt x="16349" y="2032"/>
                  </a:cubicBezTo>
                  <a:cubicBezTo>
                    <a:pt x="15079" y="562"/>
                    <a:pt x="13166" y="1"/>
                    <a:pt x="112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83"/>
            <p:cNvSpPr/>
            <p:nvPr/>
          </p:nvSpPr>
          <p:spPr>
            <a:xfrm>
              <a:off x="1216414" y="1365116"/>
              <a:ext cx="83195" cy="91600"/>
            </a:xfrm>
            <a:custGeom>
              <a:avLst/>
              <a:gdLst/>
              <a:ahLst/>
              <a:cxnLst/>
              <a:rect l="l" t="t" r="r" b="b"/>
              <a:pathLst>
                <a:path w="2514" h="2768" extrusionOk="0">
                  <a:moveTo>
                    <a:pt x="2283" y="0"/>
                  </a:moveTo>
                  <a:cubicBezTo>
                    <a:pt x="2257" y="0"/>
                    <a:pt x="2230" y="8"/>
                    <a:pt x="2204" y="26"/>
                  </a:cubicBezTo>
                  <a:cubicBezTo>
                    <a:pt x="1304" y="668"/>
                    <a:pt x="589" y="1584"/>
                    <a:pt x="63" y="2549"/>
                  </a:cubicBezTo>
                  <a:cubicBezTo>
                    <a:pt x="1" y="2662"/>
                    <a:pt x="101" y="2767"/>
                    <a:pt x="199" y="2767"/>
                  </a:cubicBezTo>
                  <a:cubicBezTo>
                    <a:pt x="243" y="2767"/>
                    <a:pt x="286" y="2746"/>
                    <a:pt x="314" y="2696"/>
                  </a:cubicBezTo>
                  <a:cubicBezTo>
                    <a:pt x="860" y="1735"/>
                    <a:pt x="1572" y="994"/>
                    <a:pt x="2400" y="280"/>
                  </a:cubicBezTo>
                  <a:cubicBezTo>
                    <a:pt x="2513" y="183"/>
                    <a:pt x="2408" y="0"/>
                    <a:pt x="228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83"/>
            <p:cNvSpPr/>
            <p:nvPr/>
          </p:nvSpPr>
          <p:spPr>
            <a:xfrm>
              <a:off x="1214230" y="1326463"/>
              <a:ext cx="63538" cy="48745"/>
            </a:xfrm>
            <a:custGeom>
              <a:avLst/>
              <a:gdLst/>
              <a:ahLst/>
              <a:cxnLst/>
              <a:rect l="l" t="t" r="r" b="b"/>
              <a:pathLst>
                <a:path w="1920" h="1473" extrusionOk="0">
                  <a:moveTo>
                    <a:pt x="1664" y="1"/>
                  </a:moveTo>
                  <a:cubicBezTo>
                    <a:pt x="1624" y="1"/>
                    <a:pt x="1581" y="15"/>
                    <a:pt x="1538" y="50"/>
                  </a:cubicBezTo>
                  <a:lnTo>
                    <a:pt x="96" y="1243"/>
                  </a:lnTo>
                  <a:cubicBezTo>
                    <a:pt x="1" y="1320"/>
                    <a:pt x="90" y="1473"/>
                    <a:pt x="192" y="1473"/>
                  </a:cubicBezTo>
                  <a:cubicBezTo>
                    <a:pt x="213" y="1473"/>
                    <a:pt x="235" y="1466"/>
                    <a:pt x="256" y="1450"/>
                  </a:cubicBezTo>
                  <a:lnTo>
                    <a:pt x="1756" y="333"/>
                  </a:lnTo>
                  <a:cubicBezTo>
                    <a:pt x="1919" y="211"/>
                    <a:pt x="1815" y="1"/>
                    <a:pt x="166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9" name="Google Shape;1959;p83"/>
          <p:cNvGrpSpPr/>
          <p:nvPr/>
        </p:nvGrpSpPr>
        <p:grpSpPr>
          <a:xfrm>
            <a:off x="-173769" y="1280838"/>
            <a:ext cx="1277205" cy="1131333"/>
            <a:chOff x="-182869" y="835238"/>
            <a:chExt cx="1277205" cy="1131333"/>
          </a:xfrm>
        </p:grpSpPr>
        <p:sp>
          <p:nvSpPr>
            <p:cNvPr id="1960" name="Google Shape;1960;p83"/>
            <p:cNvSpPr/>
            <p:nvPr/>
          </p:nvSpPr>
          <p:spPr>
            <a:xfrm>
              <a:off x="-182869" y="851983"/>
              <a:ext cx="1277205" cy="1076929"/>
            </a:xfrm>
            <a:custGeom>
              <a:avLst/>
              <a:gdLst/>
              <a:ahLst/>
              <a:cxnLst/>
              <a:rect l="l" t="t" r="r" b="b"/>
              <a:pathLst>
                <a:path w="38595" h="32543" extrusionOk="0">
                  <a:moveTo>
                    <a:pt x="5482" y="757"/>
                  </a:moveTo>
                  <a:cubicBezTo>
                    <a:pt x="9744" y="757"/>
                    <a:pt x="13979" y="1983"/>
                    <a:pt x="17624" y="4249"/>
                  </a:cubicBezTo>
                  <a:cubicBezTo>
                    <a:pt x="21956" y="6940"/>
                    <a:pt x="24621" y="10679"/>
                    <a:pt x="26212" y="15448"/>
                  </a:cubicBezTo>
                  <a:cubicBezTo>
                    <a:pt x="25337" y="16600"/>
                    <a:pt x="24513" y="17790"/>
                    <a:pt x="23775" y="19030"/>
                  </a:cubicBezTo>
                  <a:cubicBezTo>
                    <a:pt x="23769" y="19040"/>
                    <a:pt x="23771" y="19049"/>
                    <a:pt x="23765" y="19058"/>
                  </a:cubicBezTo>
                  <a:cubicBezTo>
                    <a:pt x="23310" y="19007"/>
                    <a:pt x="22855" y="18981"/>
                    <a:pt x="22401" y="18966"/>
                  </a:cubicBezTo>
                  <a:cubicBezTo>
                    <a:pt x="22388" y="18935"/>
                    <a:pt x="22368" y="18906"/>
                    <a:pt x="22343" y="18883"/>
                  </a:cubicBezTo>
                  <a:cubicBezTo>
                    <a:pt x="18336" y="14967"/>
                    <a:pt x="12853" y="12949"/>
                    <a:pt x="7336" y="12949"/>
                  </a:cubicBezTo>
                  <a:cubicBezTo>
                    <a:pt x="5691" y="12949"/>
                    <a:pt x="4043" y="13129"/>
                    <a:pt x="2431" y="13491"/>
                  </a:cubicBezTo>
                  <a:lnTo>
                    <a:pt x="4986" y="10881"/>
                  </a:lnTo>
                  <a:cubicBezTo>
                    <a:pt x="5145" y="10717"/>
                    <a:pt x="5140" y="10409"/>
                    <a:pt x="4920" y="10291"/>
                  </a:cubicBezTo>
                  <a:cubicBezTo>
                    <a:pt x="3721" y="9649"/>
                    <a:pt x="2497" y="9075"/>
                    <a:pt x="1243" y="8554"/>
                  </a:cubicBezTo>
                  <a:cubicBezTo>
                    <a:pt x="2477" y="7724"/>
                    <a:pt x="3655" y="6814"/>
                    <a:pt x="4771" y="5830"/>
                  </a:cubicBezTo>
                  <a:cubicBezTo>
                    <a:pt x="4941" y="5679"/>
                    <a:pt x="4912" y="5361"/>
                    <a:pt x="4708" y="5254"/>
                  </a:cubicBezTo>
                  <a:cubicBezTo>
                    <a:pt x="3854" y="4805"/>
                    <a:pt x="3001" y="4358"/>
                    <a:pt x="2148" y="3912"/>
                  </a:cubicBezTo>
                  <a:cubicBezTo>
                    <a:pt x="2894" y="3595"/>
                    <a:pt x="3639" y="3278"/>
                    <a:pt x="4385" y="2961"/>
                  </a:cubicBezTo>
                  <a:cubicBezTo>
                    <a:pt x="4644" y="2851"/>
                    <a:pt x="4595" y="2486"/>
                    <a:pt x="4396" y="2354"/>
                  </a:cubicBezTo>
                  <a:lnTo>
                    <a:pt x="2344" y="982"/>
                  </a:lnTo>
                  <a:cubicBezTo>
                    <a:pt x="3386" y="831"/>
                    <a:pt x="4435" y="757"/>
                    <a:pt x="5482" y="757"/>
                  </a:cubicBezTo>
                  <a:close/>
                  <a:moveTo>
                    <a:pt x="28705" y="13579"/>
                  </a:moveTo>
                  <a:cubicBezTo>
                    <a:pt x="29313" y="15774"/>
                    <a:pt x="29856" y="18001"/>
                    <a:pt x="30620" y="20144"/>
                  </a:cubicBezTo>
                  <a:cubicBezTo>
                    <a:pt x="30651" y="20240"/>
                    <a:pt x="30730" y="20312"/>
                    <a:pt x="30830" y="20332"/>
                  </a:cubicBezTo>
                  <a:cubicBezTo>
                    <a:pt x="30883" y="20435"/>
                    <a:pt x="30985" y="20512"/>
                    <a:pt x="31137" y="20512"/>
                  </a:cubicBezTo>
                  <a:cubicBezTo>
                    <a:pt x="31141" y="20512"/>
                    <a:pt x="31145" y="20512"/>
                    <a:pt x="31150" y="20511"/>
                  </a:cubicBezTo>
                  <a:cubicBezTo>
                    <a:pt x="31536" y="20500"/>
                    <a:pt x="31923" y="20494"/>
                    <a:pt x="32309" y="20494"/>
                  </a:cubicBezTo>
                  <a:cubicBezTo>
                    <a:pt x="33975" y="20494"/>
                    <a:pt x="35639" y="20601"/>
                    <a:pt x="37292" y="20818"/>
                  </a:cubicBezTo>
                  <a:cubicBezTo>
                    <a:pt x="35683" y="22270"/>
                    <a:pt x="33947" y="23581"/>
                    <a:pt x="32389" y="25080"/>
                  </a:cubicBezTo>
                  <a:cubicBezTo>
                    <a:pt x="32227" y="25235"/>
                    <a:pt x="32348" y="25481"/>
                    <a:pt x="32528" y="25515"/>
                  </a:cubicBezTo>
                  <a:cubicBezTo>
                    <a:pt x="32828" y="27512"/>
                    <a:pt x="33165" y="29421"/>
                    <a:pt x="33152" y="31432"/>
                  </a:cubicBezTo>
                  <a:cubicBezTo>
                    <a:pt x="31393" y="30242"/>
                    <a:pt x="29673" y="28999"/>
                    <a:pt x="27992" y="27704"/>
                  </a:cubicBezTo>
                  <a:cubicBezTo>
                    <a:pt x="27921" y="27649"/>
                    <a:pt x="27851" y="27626"/>
                    <a:pt x="27785" y="27626"/>
                  </a:cubicBezTo>
                  <a:cubicBezTo>
                    <a:pt x="27637" y="27626"/>
                    <a:pt x="27511" y="27743"/>
                    <a:pt x="27457" y="27892"/>
                  </a:cubicBezTo>
                  <a:cubicBezTo>
                    <a:pt x="27419" y="27894"/>
                    <a:pt x="27384" y="27906"/>
                    <a:pt x="27351" y="27926"/>
                  </a:cubicBezTo>
                  <a:cubicBezTo>
                    <a:pt x="25455" y="29082"/>
                    <a:pt x="23590" y="30644"/>
                    <a:pt x="21519" y="31473"/>
                  </a:cubicBezTo>
                  <a:cubicBezTo>
                    <a:pt x="21317" y="31722"/>
                    <a:pt x="21192" y="31846"/>
                    <a:pt x="21142" y="31846"/>
                  </a:cubicBezTo>
                  <a:cubicBezTo>
                    <a:pt x="21097" y="31846"/>
                    <a:pt x="21115" y="31743"/>
                    <a:pt x="21196" y="31536"/>
                  </a:cubicBezTo>
                  <a:cubicBezTo>
                    <a:pt x="21273" y="31242"/>
                    <a:pt x="21349" y="30949"/>
                    <a:pt x="21424" y="30657"/>
                  </a:cubicBezTo>
                  <a:cubicBezTo>
                    <a:pt x="21576" y="30070"/>
                    <a:pt x="21727" y="29485"/>
                    <a:pt x="21879" y="28900"/>
                  </a:cubicBezTo>
                  <a:cubicBezTo>
                    <a:pt x="22233" y="27532"/>
                    <a:pt x="22591" y="26168"/>
                    <a:pt x="22937" y="24798"/>
                  </a:cubicBezTo>
                  <a:cubicBezTo>
                    <a:pt x="22986" y="24604"/>
                    <a:pt x="22888" y="24460"/>
                    <a:pt x="22751" y="24385"/>
                  </a:cubicBezTo>
                  <a:cubicBezTo>
                    <a:pt x="22769" y="24302"/>
                    <a:pt x="22740" y="24216"/>
                    <a:pt x="22676" y="24161"/>
                  </a:cubicBezTo>
                  <a:cubicBezTo>
                    <a:pt x="21126" y="22746"/>
                    <a:pt x="19395" y="21505"/>
                    <a:pt x="17712" y="20245"/>
                  </a:cubicBezTo>
                  <a:cubicBezTo>
                    <a:pt x="19098" y="19900"/>
                    <a:pt x="20490" y="19733"/>
                    <a:pt x="21901" y="19733"/>
                  </a:cubicBezTo>
                  <a:cubicBezTo>
                    <a:pt x="22587" y="19733"/>
                    <a:pt x="23277" y="19772"/>
                    <a:pt x="23974" y="19850"/>
                  </a:cubicBezTo>
                  <a:cubicBezTo>
                    <a:pt x="23991" y="19852"/>
                    <a:pt x="24007" y="19852"/>
                    <a:pt x="24022" y="19852"/>
                  </a:cubicBezTo>
                  <a:cubicBezTo>
                    <a:pt x="24245" y="19852"/>
                    <a:pt x="24349" y="19673"/>
                    <a:pt x="24340" y="19487"/>
                  </a:cubicBezTo>
                  <a:cubicBezTo>
                    <a:pt x="24368" y="19467"/>
                    <a:pt x="24391" y="19442"/>
                    <a:pt x="24411" y="19416"/>
                  </a:cubicBezTo>
                  <a:cubicBezTo>
                    <a:pt x="25772" y="17402"/>
                    <a:pt x="27151" y="15442"/>
                    <a:pt x="28705" y="13579"/>
                  </a:cubicBezTo>
                  <a:close/>
                  <a:moveTo>
                    <a:pt x="5503" y="0"/>
                  </a:moveTo>
                  <a:cubicBezTo>
                    <a:pt x="4148" y="0"/>
                    <a:pt x="2793" y="125"/>
                    <a:pt x="1457" y="383"/>
                  </a:cubicBezTo>
                  <a:cubicBezTo>
                    <a:pt x="1100" y="451"/>
                    <a:pt x="1131" y="878"/>
                    <a:pt x="1371" y="1036"/>
                  </a:cubicBezTo>
                  <a:cubicBezTo>
                    <a:pt x="1385" y="1131"/>
                    <a:pt x="1440" y="1216"/>
                    <a:pt x="1523" y="1269"/>
                  </a:cubicBezTo>
                  <a:lnTo>
                    <a:pt x="3480" y="2583"/>
                  </a:lnTo>
                  <a:cubicBezTo>
                    <a:pt x="2698" y="2910"/>
                    <a:pt x="1916" y="3238"/>
                    <a:pt x="1134" y="3564"/>
                  </a:cubicBezTo>
                  <a:cubicBezTo>
                    <a:pt x="886" y="3669"/>
                    <a:pt x="898" y="4068"/>
                    <a:pt x="1123" y="4188"/>
                  </a:cubicBezTo>
                  <a:cubicBezTo>
                    <a:pt x="2037" y="4672"/>
                    <a:pt x="2953" y="5156"/>
                    <a:pt x="3869" y="5637"/>
                  </a:cubicBezTo>
                  <a:cubicBezTo>
                    <a:pt x="2737" y="6608"/>
                    <a:pt x="1540" y="7501"/>
                    <a:pt x="285" y="8309"/>
                  </a:cubicBezTo>
                  <a:cubicBezTo>
                    <a:pt x="0" y="8491"/>
                    <a:pt x="66" y="8868"/>
                    <a:pt x="365" y="8988"/>
                  </a:cubicBezTo>
                  <a:cubicBezTo>
                    <a:pt x="1641" y="9498"/>
                    <a:pt x="2889" y="10072"/>
                    <a:pt x="4107" y="10709"/>
                  </a:cubicBezTo>
                  <a:lnTo>
                    <a:pt x="955" y="13919"/>
                  </a:lnTo>
                  <a:cubicBezTo>
                    <a:pt x="724" y="14155"/>
                    <a:pt x="894" y="14573"/>
                    <a:pt x="1205" y="14573"/>
                  </a:cubicBezTo>
                  <a:cubicBezTo>
                    <a:pt x="1238" y="14573"/>
                    <a:pt x="1274" y="14568"/>
                    <a:pt x="1310" y="14558"/>
                  </a:cubicBezTo>
                  <a:cubicBezTo>
                    <a:pt x="3280" y="13989"/>
                    <a:pt x="5279" y="13716"/>
                    <a:pt x="7261" y="13716"/>
                  </a:cubicBezTo>
                  <a:cubicBezTo>
                    <a:pt x="12453" y="13716"/>
                    <a:pt x="17526" y="15593"/>
                    <a:pt x="21645" y="18958"/>
                  </a:cubicBezTo>
                  <a:cubicBezTo>
                    <a:pt x="19988" y="18978"/>
                    <a:pt x="18343" y="19228"/>
                    <a:pt x="16756" y="19703"/>
                  </a:cubicBezTo>
                  <a:cubicBezTo>
                    <a:pt x="16416" y="19804"/>
                    <a:pt x="16391" y="20208"/>
                    <a:pt x="16652" y="20407"/>
                  </a:cubicBezTo>
                  <a:cubicBezTo>
                    <a:pt x="18490" y="21804"/>
                    <a:pt x="20294" y="23303"/>
                    <a:pt x="22245" y="24543"/>
                  </a:cubicBezTo>
                  <a:cubicBezTo>
                    <a:pt x="22234" y="24559"/>
                    <a:pt x="22225" y="24576"/>
                    <a:pt x="22219" y="24595"/>
                  </a:cubicBezTo>
                  <a:cubicBezTo>
                    <a:pt x="21706" y="26544"/>
                    <a:pt x="21210" y="28500"/>
                    <a:pt x="20707" y="30453"/>
                  </a:cubicBezTo>
                  <a:cubicBezTo>
                    <a:pt x="20577" y="30960"/>
                    <a:pt x="20017" y="32050"/>
                    <a:pt x="20683" y="32418"/>
                  </a:cubicBezTo>
                  <a:cubicBezTo>
                    <a:pt x="20782" y="32473"/>
                    <a:pt x="20896" y="32497"/>
                    <a:pt x="21019" y="32497"/>
                  </a:cubicBezTo>
                  <a:cubicBezTo>
                    <a:pt x="21809" y="32497"/>
                    <a:pt x="22999" y="31509"/>
                    <a:pt x="23489" y="31222"/>
                  </a:cubicBezTo>
                  <a:cubicBezTo>
                    <a:pt x="24927" y="30378"/>
                    <a:pt x="26345" y="29470"/>
                    <a:pt x="27620" y="28388"/>
                  </a:cubicBezTo>
                  <a:cubicBezTo>
                    <a:pt x="29473" y="29819"/>
                    <a:pt x="31373" y="31182"/>
                    <a:pt x="33322" y="32482"/>
                  </a:cubicBezTo>
                  <a:cubicBezTo>
                    <a:pt x="33384" y="32524"/>
                    <a:pt x="33451" y="32543"/>
                    <a:pt x="33515" y="32543"/>
                  </a:cubicBezTo>
                  <a:cubicBezTo>
                    <a:pt x="33715" y="32543"/>
                    <a:pt x="33899" y="32366"/>
                    <a:pt x="33908" y="32155"/>
                  </a:cubicBezTo>
                  <a:cubicBezTo>
                    <a:pt x="34023" y="29876"/>
                    <a:pt x="33896" y="27417"/>
                    <a:pt x="33035" y="25276"/>
                  </a:cubicBezTo>
                  <a:cubicBezTo>
                    <a:pt x="35002" y="24068"/>
                    <a:pt x="36743" y="22398"/>
                    <a:pt x="38405" y="20821"/>
                  </a:cubicBezTo>
                  <a:cubicBezTo>
                    <a:pt x="38595" y="20642"/>
                    <a:pt x="38540" y="20228"/>
                    <a:pt x="38247" y="20184"/>
                  </a:cubicBezTo>
                  <a:cubicBezTo>
                    <a:pt x="36273" y="19882"/>
                    <a:pt x="34279" y="19731"/>
                    <a:pt x="32283" y="19731"/>
                  </a:cubicBezTo>
                  <a:cubicBezTo>
                    <a:pt x="31908" y="19731"/>
                    <a:pt x="31533" y="19736"/>
                    <a:pt x="31157" y="19747"/>
                  </a:cubicBezTo>
                  <a:cubicBezTo>
                    <a:pt x="31141" y="19749"/>
                    <a:pt x="31124" y="19750"/>
                    <a:pt x="31107" y="19753"/>
                  </a:cubicBezTo>
                  <a:cubicBezTo>
                    <a:pt x="30666" y="17361"/>
                    <a:pt x="29921" y="15015"/>
                    <a:pt x="29255" y="12679"/>
                  </a:cubicBezTo>
                  <a:cubicBezTo>
                    <a:pt x="29207" y="12509"/>
                    <a:pt x="29030" y="12384"/>
                    <a:pt x="28858" y="12384"/>
                  </a:cubicBezTo>
                  <a:cubicBezTo>
                    <a:pt x="28769" y="12384"/>
                    <a:pt x="28682" y="12418"/>
                    <a:pt x="28614" y="12497"/>
                  </a:cubicBezTo>
                  <a:cubicBezTo>
                    <a:pt x="27929" y="13288"/>
                    <a:pt x="27258" y="14099"/>
                    <a:pt x="26612" y="14927"/>
                  </a:cubicBezTo>
                  <a:cubicBezTo>
                    <a:pt x="25846" y="10227"/>
                    <a:pt x="22110" y="6232"/>
                    <a:pt x="18234" y="3765"/>
                  </a:cubicBezTo>
                  <a:cubicBezTo>
                    <a:pt x="14456" y="1362"/>
                    <a:pt x="9980" y="0"/>
                    <a:pt x="55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61" name="Google Shape;1961;p83"/>
            <p:cNvGrpSpPr/>
            <p:nvPr/>
          </p:nvGrpSpPr>
          <p:grpSpPr>
            <a:xfrm>
              <a:off x="454360" y="835238"/>
              <a:ext cx="112382" cy="56555"/>
              <a:chOff x="454360" y="835238"/>
              <a:chExt cx="112382" cy="56555"/>
            </a:xfrm>
          </p:grpSpPr>
          <p:sp>
            <p:nvSpPr>
              <p:cNvPr id="1962" name="Google Shape;1962;p83"/>
              <p:cNvSpPr/>
              <p:nvPr/>
            </p:nvSpPr>
            <p:spPr>
              <a:xfrm>
                <a:off x="454360" y="840897"/>
                <a:ext cx="72870" cy="50896"/>
              </a:xfrm>
              <a:custGeom>
                <a:avLst/>
                <a:gdLst/>
                <a:ahLst/>
                <a:cxnLst/>
                <a:rect l="l" t="t" r="r" b="b"/>
                <a:pathLst>
                  <a:path w="2202" h="1538" extrusionOk="0">
                    <a:moveTo>
                      <a:pt x="128" y="0"/>
                    </a:moveTo>
                    <a:cubicBezTo>
                      <a:pt x="50" y="0"/>
                      <a:pt x="1" y="124"/>
                      <a:pt x="84" y="182"/>
                    </a:cubicBezTo>
                    <a:cubicBezTo>
                      <a:pt x="696" y="625"/>
                      <a:pt x="1311" y="1067"/>
                      <a:pt x="1925" y="1512"/>
                    </a:cubicBezTo>
                    <a:cubicBezTo>
                      <a:pt x="1950" y="1530"/>
                      <a:pt x="1975" y="1538"/>
                      <a:pt x="1999" y="1538"/>
                    </a:cubicBezTo>
                    <a:cubicBezTo>
                      <a:pt x="2118" y="1538"/>
                      <a:pt x="2201" y="1345"/>
                      <a:pt x="2070" y="1259"/>
                    </a:cubicBezTo>
                    <a:lnTo>
                      <a:pt x="179" y="17"/>
                    </a:lnTo>
                    <a:cubicBezTo>
                      <a:pt x="161" y="5"/>
                      <a:pt x="144" y="0"/>
                      <a:pt x="12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3" name="Google Shape;1963;p83"/>
              <p:cNvSpPr/>
              <p:nvPr/>
            </p:nvSpPr>
            <p:spPr>
              <a:xfrm>
                <a:off x="509095" y="835238"/>
                <a:ext cx="57647" cy="54934"/>
              </a:xfrm>
              <a:custGeom>
                <a:avLst/>
                <a:gdLst/>
                <a:ahLst/>
                <a:cxnLst/>
                <a:rect l="l" t="t" r="r" b="b"/>
                <a:pathLst>
                  <a:path w="1742" h="1660" extrusionOk="0">
                    <a:moveTo>
                      <a:pt x="110" y="0"/>
                    </a:moveTo>
                    <a:cubicBezTo>
                      <a:pt x="24" y="0"/>
                      <a:pt x="0" y="140"/>
                      <a:pt x="93" y="177"/>
                    </a:cubicBezTo>
                    <a:cubicBezTo>
                      <a:pt x="735" y="431"/>
                      <a:pt x="1187" y="934"/>
                      <a:pt x="1441" y="1568"/>
                    </a:cubicBezTo>
                    <a:cubicBezTo>
                      <a:pt x="1466" y="1632"/>
                      <a:pt x="1523" y="1660"/>
                      <a:pt x="1578" y="1660"/>
                    </a:cubicBezTo>
                    <a:cubicBezTo>
                      <a:pt x="1662" y="1660"/>
                      <a:pt x="1742" y="1596"/>
                      <a:pt x="1706" y="1494"/>
                    </a:cubicBezTo>
                    <a:cubicBezTo>
                      <a:pt x="1452" y="782"/>
                      <a:pt x="850" y="244"/>
                      <a:pt x="141" y="6"/>
                    </a:cubicBezTo>
                    <a:cubicBezTo>
                      <a:pt x="130" y="2"/>
                      <a:pt x="120" y="0"/>
                      <a:pt x="11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64" name="Google Shape;1964;p83"/>
            <p:cNvGrpSpPr/>
            <p:nvPr/>
          </p:nvGrpSpPr>
          <p:grpSpPr>
            <a:xfrm>
              <a:off x="588484" y="1891352"/>
              <a:ext cx="127241" cy="75219"/>
              <a:chOff x="588484" y="1891352"/>
              <a:chExt cx="127241" cy="75219"/>
            </a:xfrm>
          </p:grpSpPr>
          <p:sp>
            <p:nvSpPr>
              <p:cNvPr id="1965" name="Google Shape;1965;p83"/>
              <p:cNvSpPr/>
              <p:nvPr/>
            </p:nvSpPr>
            <p:spPr>
              <a:xfrm>
                <a:off x="588484" y="1891352"/>
                <a:ext cx="82268" cy="56919"/>
              </a:xfrm>
              <a:custGeom>
                <a:avLst/>
                <a:gdLst/>
                <a:ahLst/>
                <a:cxnLst/>
                <a:rect l="l" t="t" r="r" b="b"/>
                <a:pathLst>
                  <a:path w="2486" h="1720" extrusionOk="0">
                    <a:moveTo>
                      <a:pt x="2272" y="1"/>
                    </a:moveTo>
                    <a:cubicBezTo>
                      <a:pt x="2238" y="1"/>
                      <a:pt x="2204" y="16"/>
                      <a:pt x="2175" y="51"/>
                    </a:cubicBezTo>
                    <a:cubicBezTo>
                      <a:pt x="1630" y="731"/>
                      <a:pt x="923" y="1232"/>
                      <a:pt x="103" y="1532"/>
                    </a:cubicBezTo>
                    <a:cubicBezTo>
                      <a:pt x="0" y="1570"/>
                      <a:pt x="29" y="1719"/>
                      <a:pt x="122" y="1719"/>
                    </a:cubicBezTo>
                    <a:cubicBezTo>
                      <a:pt x="131" y="1719"/>
                      <a:pt x="141" y="1718"/>
                      <a:pt x="152" y="1714"/>
                    </a:cubicBezTo>
                    <a:cubicBezTo>
                      <a:pt x="1024" y="1433"/>
                      <a:pt x="1773" y="938"/>
                      <a:pt x="2387" y="261"/>
                    </a:cubicBezTo>
                    <a:cubicBezTo>
                      <a:pt x="2486" y="151"/>
                      <a:pt x="2380" y="1"/>
                      <a:pt x="227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6" name="Google Shape;1966;p83"/>
              <p:cNvSpPr/>
              <p:nvPr/>
            </p:nvSpPr>
            <p:spPr>
              <a:xfrm>
                <a:off x="652849" y="1914782"/>
                <a:ext cx="62876" cy="51790"/>
              </a:xfrm>
              <a:custGeom>
                <a:avLst/>
                <a:gdLst/>
                <a:ahLst/>
                <a:cxnLst/>
                <a:rect l="l" t="t" r="r" b="b"/>
                <a:pathLst>
                  <a:path w="1900" h="1565" extrusionOk="0">
                    <a:moveTo>
                      <a:pt x="1663" y="1"/>
                    </a:moveTo>
                    <a:cubicBezTo>
                      <a:pt x="1623" y="1"/>
                      <a:pt x="1578" y="16"/>
                      <a:pt x="1534" y="51"/>
                    </a:cubicBezTo>
                    <a:lnTo>
                      <a:pt x="933" y="526"/>
                    </a:lnTo>
                    <a:cubicBezTo>
                      <a:pt x="894" y="553"/>
                      <a:pt x="871" y="599"/>
                      <a:pt x="871" y="648"/>
                    </a:cubicBezTo>
                    <a:cubicBezTo>
                      <a:pt x="606" y="885"/>
                      <a:pt x="339" y="1123"/>
                      <a:pt x="77" y="1365"/>
                    </a:cubicBezTo>
                    <a:cubicBezTo>
                      <a:pt x="1" y="1435"/>
                      <a:pt x="73" y="1564"/>
                      <a:pt x="158" y="1564"/>
                    </a:cubicBezTo>
                    <a:cubicBezTo>
                      <a:pt x="177" y="1564"/>
                      <a:pt x="197" y="1558"/>
                      <a:pt x="215" y="1544"/>
                    </a:cubicBezTo>
                    <a:cubicBezTo>
                      <a:pt x="695" y="1180"/>
                      <a:pt x="1160" y="801"/>
                      <a:pt x="1636" y="434"/>
                    </a:cubicBezTo>
                    <a:lnTo>
                      <a:pt x="1794" y="310"/>
                    </a:lnTo>
                    <a:lnTo>
                      <a:pt x="1788" y="305"/>
                    </a:lnTo>
                    <a:cubicBezTo>
                      <a:pt x="1900" y="178"/>
                      <a:pt x="1804" y="1"/>
                      <a:pt x="166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967" name="Google Shape;1967;p83"/>
          <p:cNvGrpSpPr/>
          <p:nvPr/>
        </p:nvGrpSpPr>
        <p:grpSpPr>
          <a:xfrm>
            <a:off x="4368" y="4500332"/>
            <a:ext cx="1550979" cy="1347924"/>
            <a:chOff x="4368" y="4500332"/>
            <a:chExt cx="1550979" cy="1347924"/>
          </a:xfrm>
        </p:grpSpPr>
        <p:grpSp>
          <p:nvGrpSpPr>
            <p:cNvPr id="1968" name="Google Shape;1968;p83"/>
            <p:cNvGrpSpPr/>
            <p:nvPr/>
          </p:nvGrpSpPr>
          <p:grpSpPr>
            <a:xfrm>
              <a:off x="4368" y="4500332"/>
              <a:ext cx="1507264" cy="1347924"/>
              <a:chOff x="4368" y="4500332"/>
              <a:chExt cx="1507264" cy="1347924"/>
            </a:xfrm>
          </p:grpSpPr>
          <p:sp>
            <p:nvSpPr>
              <p:cNvPr id="1969" name="Google Shape;1969;p83"/>
              <p:cNvSpPr/>
              <p:nvPr/>
            </p:nvSpPr>
            <p:spPr>
              <a:xfrm>
                <a:off x="4368" y="4500332"/>
                <a:ext cx="1507264" cy="1347924"/>
              </a:xfrm>
              <a:custGeom>
                <a:avLst/>
                <a:gdLst/>
                <a:ahLst/>
                <a:cxnLst/>
                <a:rect l="l" t="t" r="r" b="b"/>
                <a:pathLst>
                  <a:path w="45547" h="40732" extrusionOk="0">
                    <a:moveTo>
                      <a:pt x="31515" y="965"/>
                    </a:moveTo>
                    <a:cubicBezTo>
                      <a:pt x="31734" y="965"/>
                      <a:pt x="31957" y="998"/>
                      <a:pt x="32179" y="1063"/>
                    </a:cubicBezTo>
                    <a:cubicBezTo>
                      <a:pt x="32185" y="1107"/>
                      <a:pt x="32199" y="1152"/>
                      <a:pt x="32222" y="1192"/>
                    </a:cubicBezTo>
                    <a:cubicBezTo>
                      <a:pt x="35043" y="6335"/>
                      <a:pt x="37777" y="12031"/>
                      <a:pt x="41673" y="16480"/>
                    </a:cubicBezTo>
                    <a:cubicBezTo>
                      <a:pt x="38633" y="16685"/>
                      <a:pt x="35775" y="17685"/>
                      <a:pt x="33101" y="19137"/>
                    </a:cubicBezTo>
                    <a:cubicBezTo>
                      <a:pt x="31463" y="20027"/>
                      <a:pt x="29739" y="21023"/>
                      <a:pt x="28469" y="22406"/>
                    </a:cubicBezTo>
                    <a:cubicBezTo>
                      <a:pt x="30868" y="18808"/>
                      <a:pt x="34672" y="16687"/>
                      <a:pt x="39172" y="16342"/>
                    </a:cubicBezTo>
                    <a:cubicBezTo>
                      <a:pt x="39379" y="16325"/>
                      <a:pt x="39474" y="16141"/>
                      <a:pt x="39465" y="15962"/>
                    </a:cubicBezTo>
                    <a:cubicBezTo>
                      <a:pt x="39593" y="15840"/>
                      <a:pt x="39639" y="15610"/>
                      <a:pt x="39466" y="15457"/>
                    </a:cubicBezTo>
                    <a:cubicBezTo>
                      <a:pt x="35193" y="11657"/>
                      <a:pt x="33190" y="6237"/>
                      <a:pt x="30001" y="1622"/>
                    </a:cubicBezTo>
                    <a:cubicBezTo>
                      <a:pt x="30419" y="1181"/>
                      <a:pt x="30954" y="965"/>
                      <a:pt x="31515" y="965"/>
                    </a:cubicBezTo>
                    <a:close/>
                    <a:moveTo>
                      <a:pt x="28349" y="776"/>
                    </a:moveTo>
                    <a:cubicBezTo>
                      <a:pt x="28391" y="776"/>
                      <a:pt x="28433" y="776"/>
                      <a:pt x="28475" y="777"/>
                    </a:cubicBezTo>
                    <a:cubicBezTo>
                      <a:pt x="28489" y="821"/>
                      <a:pt x="28512" y="864"/>
                      <a:pt x="28541" y="902"/>
                    </a:cubicBezTo>
                    <a:cubicBezTo>
                      <a:pt x="32183" y="5619"/>
                      <a:pt x="34167" y="11629"/>
                      <a:pt x="38705" y="15633"/>
                    </a:cubicBezTo>
                    <a:cubicBezTo>
                      <a:pt x="33572" y="15768"/>
                      <a:pt x="28659" y="19324"/>
                      <a:pt x="26820" y="24089"/>
                    </a:cubicBezTo>
                    <a:cubicBezTo>
                      <a:pt x="23394" y="19191"/>
                      <a:pt x="19424" y="14552"/>
                      <a:pt x="15282" y="10249"/>
                    </a:cubicBezTo>
                    <a:cubicBezTo>
                      <a:pt x="16468" y="7534"/>
                      <a:pt x="17857" y="5070"/>
                      <a:pt x="20323" y="3298"/>
                    </a:cubicBezTo>
                    <a:cubicBezTo>
                      <a:pt x="22678" y="1605"/>
                      <a:pt x="25466" y="776"/>
                      <a:pt x="28349" y="776"/>
                    </a:cubicBezTo>
                    <a:close/>
                    <a:moveTo>
                      <a:pt x="12428" y="10408"/>
                    </a:moveTo>
                    <a:cubicBezTo>
                      <a:pt x="13219" y="10408"/>
                      <a:pt x="14002" y="10521"/>
                      <a:pt x="14754" y="10784"/>
                    </a:cubicBezTo>
                    <a:cubicBezTo>
                      <a:pt x="14765" y="10789"/>
                      <a:pt x="14775" y="10786"/>
                      <a:pt x="14788" y="10789"/>
                    </a:cubicBezTo>
                    <a:cubicBezTo>
                      <a:pt x="18852" y="15242"/>
                      <a:pt x="22638" y="19857"/>
                      <a:pt x="26406" y="24562"/>
                    </a:cubicBezTo>
                    <a:cubicBezTo>
                      <a:pt x="26343" y="24576"/>
                      <a:pt x="26282" y="24591"/>
                      <a:pt x="26219" y="24605"/>
                    </a:cubicBezTo>
                    <a:cubicBezTo>
                      <a:pt x="26184" y="24591"/>
                      <a:pt x="26145" y="24583"/>
                      <a:pt x="26103" y="24583"/>
                    </a:cubicBezTo>
                    <a:cubicBezTo>
                      <a:pt x="26050" y="24583"/>
                      <a:pt x="25994" y="24596"/>
                      <a:pt x="25934" y="24625"/>
                    </a:cubicBezTo>
                    <a:cubicBezTo>
                      <a:pt x="25869" y="24657"/>
                      <a:pt x="25803" y="24694"/>
                      <a:pt x="25737" y="24728"/>
                    </a:cubicBezTo>
                    <a:cubicBezTo>
                      <a:pt x="21350" y="25876"/>
                      <a:pt x="16177" y="28748"/>
                      <a:pt x="13976" y="32748"/>
                    </a:cubicBezTo>
                    <a:cubicBezTo>
                      <a:pt x="10130" y="27440"/>
                      <a:pt x="5574" y="22481"/>
                      <a:pt x="1244" y="17563"/>
                    </a:cubicBezTo>
                    <a:cubicBezTo>
                      <a:pt x="2343" y="14904"/>
                      <a:pt x="4198" y="13049"/>
                      <a:pt x="6828" y="11850"/>
                    </a:cubicBezTo>
                    <a:cubicBezTo>
                      <a:pt x="8529" y="11074"/>
                      <a:pt x="10503" y="10408"/>
                      <a:pt x="12428" y="10408"/>
                    </a:cubicBezTo>
                    <a:close/>
                    <a:moveTo>
                      <a:pt x="2611" y="20372"/>
                    </a:moveTo>
                    <a:cubicBezTo>
                      <a:pt x="6212" y="24677"/>
                      <a:pt x="9755" y="29093"/>
                      <a:pt x="13588" y="33164"/>
                    </a:cubicBezTo>
                    <a:cubicBezTo>
                      <a:pt x="13652" y="33232"/>
                      <a:pt x="13727" y="33260"/>
                      <a:pt x="13798" y="33260"/>
                    </a:cubicBezTo>
                    <a:cubicBezTo>
                      <a:pt x="13866" y="33260"/>
                      <a:pt x="13931" y="33234"/>
                      <a:pt x="13982" y="33191"/>
                    </a:cubicBezTo>
                    <a:cubicBezTo>
                      <a:pt x="14017" y="33209"/>
                      <a:pt x="14054" y="33219"/>
                      <a:pt x="14091" y="33219"/>
                    </a:cubicBezTo>
                    <a:cubicBezTo>
                      <a:pt x="14135" y="33219"/>
                      <a:pt x="14178" y="33205"/>
                      <a:pt x="14213" y="33173"/>
                    </a:cubicBezTo>
                    <a:cubicBezTo>
                      <a:pt x="15982" y="31588"/>
                      <a:pt x="17411" y="29805"/>
                      <a:pt x="19405" y="28454"/>
                    </a:cubicBezTo>
                    <a:cubicBezTo>
                      <a:pt x="20310" y="27846"/>
                      <a:pt x="21262" y="27310"/>
                      <a:pt x="22251" y="26850"/>
                    </a:cubicBezTo>
                    <a:lnTo>
                      <a:pt x="22251" y="26850"/>
                    </a:lnTo>
                    <a:cubicBezTo>
                      <a:pt x="18920" y="29286"/>
                      <a:pt x="16125" y="32614"/>
                      <a:pt x="14723" y="36427"/>
                    </a:cubicBezTo>
                    <a:cubicBezTo>
                      <a:pt x="12789" y="33886"/>
                      <a:pt x="10435" y="31591"/>
                      <a:pt x="8287" y="29229"/>
                    </a:cubicBezTo>
                    <a:cubicBezTo>
                      <a:pt x="6088" y="26807"/>
                      <a:pt x="3887" y="24389"/>
                      <a:pt x="1683" y="21972"/>
                    </a:cubicBezTo>
                    <a:cubicBezTo>
                      <a:pt x="1668" y="21958"/>
                      <a:pt x="1653" y="21946"/>
                      <a:pt x="1634" y="21935"/>
                    </a:cubicBezTo>
                    <a:cubicBezTo>
                      <a:pt x="1738" y="21617"/>
                      <a:pt x="1847" y="21312"/>
                      <a:pt x="2037" y="21027"/>
                    </a:cubicBezTo>
                    <a:cubicBezTo>
                      <a:pt x="2201" y="20779"/>
                      <a:pt x="2411" y="20583"/>
                      <a:pt x="2611" y="20372"/>
                    </a:cubicBezTo>
                    <a:close/>
                    <a:moveTo>
                      <a:pt x="34666" y="1238"/>
                    </a:moveTo>
                    <a:cubicBezTo>
                      <a:pt x="34672" y="1264"/>
                      <a:pt x="34681" y="1290"/>
                      <a:pt x="34694" y="1314"/>
                    </a:cubicBezTo>
                    <a:cubicBezTo>
                      <a:pt x="37866" y="6522"/>
                      <a:pt x="41019" y="11922"/>
                      <a:pt x="44768" y="16740"/>
                    </a:cubicBezTo>
                    <a:cubicBezTo>
                      <a:pt x="39396" y="18096"/>
                      <a:pt x="33847" y="20186"/>
                      <a:pt x="29381" y="23518"/>
                    </a:cubicBezTo>
                    <a:cubicBezTo>
                      <a:pt x="29350" y="23542"/>
                      <a:pt x="29325" y="23573"/>
                      <a:pt x="29313" y="23610"/>
                    </a:cubicBezTo>
                    <a:cubicBezTo>
                      <a:pt x="29131" y="23698"/>
                      <a:pt x="29021" y="23922"/>
                      <a:pt x="29186" y="24136"/>
                    </a:cubicBezTo>
                    <a:cubicBezTo>
                      <a:pt x="29653" y="24740"/>
                      <a:pt x="29382" y="25977"/>
                      <a:pt x="28920" y="26532"/>
                    </a:cubicBezTo>
                    <a:cubicBezTo>
                      <a:pt x="28681" y="26818"/>
                      <a:pt x="28433" y="26917"/>
                      <a:pt x="28179" y="26917"/>
                    </a:cubicBezTo>
                    <a:cubicBezTo>
                      <a:pt x="27644" y="26917"/>
                      <a:pt x="27083" y="26478"/>
                      <a:pt x="26530" y="26412"/>
                    </a:cubicBezTo>
                    <a:cubicBezTo>
                      <a:pt x="26522" y="26411"/>
                      <a:pt x="26513" y="26411"/>
                      <a:pt x="26505" y="26411"/>
                    </a:cubicBezTo>
                    <a:cubicBezTo>
                      <a:pt x="26454" y="26411"/>
                      <a:pt x="26405" y="26430"/>
                      <a:pt x="26368" y="26466"/>
                    </a:cubicBezTo>
                    <a:cubicBezTo>
                      <a:pt x="26331" y="26454"/>
                      <a:pt x="26293" y="26447"/>
                      <a:pt x="26253" y="26447"/>
                    </a:cubicBezTo>
                    <a:cubicBezTo>
                      <a:pt x="26180" y="26447"/>
                      <a:pt x="26103" y="26471"/>
                      <a:pt x="26029" y="26529"/>
                    </a:cubicBezTo>
                    <a:cubicBezTo>
                      <a:pt x="21517" y="30065"/>
                      <a:pt x="17289" y="34786"/>
                      <a:pt x="15022" y="40117"/>
                    </a:cubicBezTo>
                    <a:cubicBezTo>
                      <a:pt x="15020" y="40071"/>
                      <a:pt x="15005" y="40027"/>
                      <a:pt x="14977" y="39990"/>
                    </a:cubicBezTo>
                    <a:cubicBezTo>
                      <a:pt x="10752" y="34622"/>
                      <a:pt x="5549" y="29811"/>
                      <a:pt x="714" y="24997"/>
                    </a:cubicBezTo>
                    <a:cubicBezTo>
                      <a:pt x="680" y="24962"/>
                      <a:pt x="639" y="24934"/>
                      <a:pt x="593" y="24916"/>
                    </a:cubicBezTo>
                    <a:cubicBezTo>
                      <a:pt x="914" y="24271"/>
                      <a:pt x="1279" y="23703"/>
                      <a:pt x="1754" y="23155"/>
                    </a:cubicBezTo>
                    <a:cubicBezTo>
                      <a:pt x="3820" y="25421"/>
                      <a:pt x="5884" y="27688"/>
                      <a:pt x="7952" y="29955"/>
                    </a:cubicBezTo>
                    <a:cubicBezTo>
                      <a:pt x="10076" y="32283"/>
                      <a:pt x="12120" y="34810"/>
                      <a:pt x="14449" y="36936"/>
                    </a:cubicBezTo>
                    <a:cubicBezTo>
                      <a:pt x="14484" y="36966"/>
                      <a:pt x="14529" y="36988"/>
                      <a:pt x="14576" y="36993"/>
                    </a:cubicBezTo>
                    <a:cubicBezTo>
                      <a:pt x="14608" y="37088"/>
                      <a:pt x="14703" y="37145"/>
                      <a:pt x="14802" y="37145"/>
                    </a:cubicBezTo>
                    <a:cubicBezTo>
                      <a:pt x="14889" y="37145"/>
                      <a:pt x="14979" y="37101"/>
                      <a:pt x="15033" y="37002"/>
                    </a:cubicBezTo>
                    <a:cubicBezTo>
                      <a:pt x="17665" y="32052"/>
                      <a:pt x="20990" y="28108"/>
                      <a:pt x="25987" y="25463"/>
                    </a:cubicBezTo>
                    <a:cubicBezTo>
                      <a:pt x="26219" y="25394"/>
                      <a:pt x="26451" y="25326"/>
                      <a:pt x="26686" y="25264"/>
                    </a:cubicBezTo>
                    <a:cubicBezTo>
                      <a:pt x="26870" y="25215"/>
                      <a:pt x="26961" y="25071"/>
                      <a:pt x="26974" y="24922"/>
                    </a:cubicBezTo>
                    <a:cubicBezTo>
                      <a:pt x="27074" y="24908"/>
                      <a:pt x="27158" y="24844"/>
                      <a:pt x="27193" y="24751"/>
                    </a:cubicBezTo>
                    <a:cubicBezTo>
                      <a:pt x="27203" y="24732"/>
                      <a:pt x="27213" y="24714"/>
                      <a:pt x="27221" y="24695"/>
                    </a:cubicBezTo>
                    <a:cubicBezTo>
                      <a:pt x="27245" y="24704"/>
                      <a:pt x="27270" y="24710"/>
                      <a:pt x="27295" y="24710"/>
                    </a:cubicBezTo>
                    <a:cubicBezTo>
                      <a:pt x="27346" y="24710"/>
                      <a:pt x="27396" y="24689"/>
                      <a:pt x="27432" y="24637"/>
                    </a:cubicBezTo>
                    <a:cubicBezTo>
                      <a:pt x="30477" y="20206"/>
                      <a:pt x="36936" y="17446"/>
                      <a:pt x="42186" y="17215"/>
                    </a:cubicBezTo>
                    <a:cubicBezTo>
                      <a:pt x="42532" y="17200"/>
                      <a:pt x="42568" y="16828"/>
                      <a:pt x="42393" y="16609"/>
                    </a:cubicBezTo>
                    <a:cubicBezTo>
                      <a:pt x="42401" y="16540"/>
                      <a:pt x="42384" y="16471"/>
                      <a:pt x="42344" y="16414"/>
                    </a:cubicBezTo>
                    <a:cubicBezTo>
                      <a:pt x="39192" y="11631"/>
                      <a:pt x="36290" y="6787"/>
                      <a:pt x="33442" y="1826"/>
                    </a:cubicBezTo>
                    <a:cubicBezTo>
                      <a:pt x="33828" y="1588"/>
                      <a:pt x="34236" y="1379"/>
                      <a:pt x="34666" y="1238"/>
                    </a:cubicBezTo>
                    <a:close/>
                    <a:moveTo>
                      <a:pt x="28437" y="1"/>
                    </a:moveTo>
                    <a:cubicBezTo>
                      <a:pt x="22427" y="1"/>
                      <a:pt x="16158" y="3857"/>
                      <a:pt x="14801" y="9989"/>
                    </a:cubicBezTo>
                    <a:cubicBezTo>
                      <a:pt x="13986" y="9734"/>
                      <a:pt x="13104" y="9613"/>
                      <a:pt x="12193" y="9613"/>
                    </a:cubicBezTo>
                    <a:cubicBezTo>
                      <a:pt x="7406" y="9613"/>
                      <a:pt x="1802" y="12929"/>
                      <a:pt x="712" y="17384"/>
                    </a:cubicBezTo>
                    <a:cubicBezTo>
                      <a:pt x="509" y="17482"/>
                      <a:pt x="381" y="17736"/>
                      <a:pt x="571" y="17958"/>
                    </a:cubicBezTo>
                    <a:cubicBezTo>
                      <a:pt x="1115" y="18594"/>
                      <a:pt x="1657" y="19232"/>
                      <a:pt x="2196" y="19875"/>
                    </a:cubicBezTo>
                    <a:cubicBezTo>
                      <a:pt x="1558" y="20326"/>
                      <a:pt x="1109" y="21162"/>
                      <a:pt x="991" y="21909"/>
                    </a:cubicBezTo>
                    <a:cubicBezTo>
                      <a:pt x="979" y="21978"/>
                      <a:pt x="996" y="22050"/>
                      <a:pt x="1038" y="22107"/>
                    </a:cubicBezTo>
                    <a:cubicBezTo>
                      <a:pt x="1000" y="22211"/>
                      <a:pt x="1005" y="22331"/>
                      <a:pt x="1106" y="22441"/>
                    </a:cubicBezTo>
                    <a:lnTo>
                      <a:pt x="1349" y="22709"/>
                    </a:lnTo>
                    <a:cubicBezTo>
                      <a:pt x="737" y="23314"/>
                      <a:pt x="244" y="24090"/>
                      <a:pt x="23" y="24927"/>
                    </a:cubicBezTo>
                    <a:cubicBezTo>
                      <a:pt x="0" y="25006"/>
                      <a:pt x="17" y="25094"/>
                      <a:pt x="69" y="25159"/>
                    </a:cubicBezTo>
                    <a:cubicBezTo>
                      <a:pt x="41" y="25254"/>
                      <a:pt x="57" y="25359"/>
                      <a:pt x="153" y="25454"/>
                    </a:cubicBezTo>
                    <a:cubicBezTo>
                      <a:pt x="5065" y="30310"/>
                      <a:pt x="9608" y="35625"/>
                      <a:pt x="14650" y="40336"/>
                    </a:cubicBezTo>
                    <a:cubicBezTo>
                      <a:pt x="14692" y="40376"/>
                      <a:pt x="14737" y="40392"/>
                      <a:pt x="14781" y="40392"/>
                    </a:cubicBezTo>
                    <a:cubicBezTo>
                      <a:pt x="14834" y="40392"/>
                      <a:pt x="14886" y="40368"/>
                      <a:pt x="14928" y="40331"/>
                    </a:cubicBezTo>
                    <a:lnTo>
                      <a:pt x="14928" y="40331"/>
                    </a:lnTo>
                    <a:cubicBezTo>
                      <a:pt x="14918" y="40356"/>
                      <a:pt x="14905" y="40380"/>
                      <a:pt x="14895" y="40405"/>
                    </a:cubicBezTo>
                    <a:cubicBezTo>
                      <a:pt x="14826" y="40575"/>
                      <a:pt x="14987" y="40731"/>
                      <a:pt x="15139" y="40731"/>
                    </a:cubicBezTo>
                    <a:cubicBezTo>
                      <a:pt x="15205" y="40731"/>
                      <a:pt x="15270" y="40701"/>
                      <a:pt x="15313" y="40630"/>
                    </a:cubicBezTo>
                    <a:cubicBezTo>
                      <a:pt x="18420" y="35443"/>
                      <a:pt x="21713" y="30906"/>
                      <a:pt x="26506" y="27115"/>
                    </a:cubicBezTo>
                    <a:cubicBezTo>
                      <a:pt x="26526" y="27100"/>
                      <a:pt x="26543" y="27083"/>
                      <a:pt x="26559" y="27065"/>
                    </a:cubicBezTo>
                    <a:cubicBezTo>
                      <a:pt x="26937" y="27428"/>
                      <a:pt x="27484" y="27618"/>
                      <a:pt x="28023" y="27618"/>
                    </a:cubicBezTo>
                    <a:cubicBezTo>
                      <a:pt x="28564" y="27618"/>
                      <a:pt x="29097" y="27426"/>
                      <a:pt x="29442" y="27026"/>
                    </a:cubicBezTo>
                    <a:cubicBezTo>
                      <a:pt x="30084" y="26281"/>
                      <a:pt x="30483" y="24677"/>
                      <a:pt x="29842" y="23812"/>
                    </a:cubicBezTo>
                    <a:cubicBezTo>
                      <a:pt x="34813" y="21147"/>
                      <a:pt x="39638" y="18771"/>
                      <a:pt x="45165" y="17413"/>
                    </a:cubicBezTo>
                    <a:cubicBezTo>
                      <a:pt x="45546" y="17319"/>
                      <a:pt x="45534" y="16806"/>
                      <a:pt x="45262" y="16685"/>
                    </a:cubicBezTo>
                    <a:cubicBezTo>
                      <a:pt x="45280" y="16627"/>
                      <a:pt x="45271" y="16564"/>
                      <a:pt x="45239" y="16514"/>
                    </a:cubicBezTo>
                    <a:cubicBezTo>
                      <a:pt x="42082" y="11268"/>
                      <a:pt x="38506" y="6266"/>
                      <a:pt x="35322" y="1031"/>
                    </a:cubicBezTo>
                    <a:cubicBezTo>
                      <a:pt x="35266" y="939"/>
                      <a:pt x="35173" y="876"/>
                      <a:pt x="35067" y="862"/>
                    </a:cubicBezTo>
                    <a:cubicBezTo>
                      <a:pt x="35063" y="711"/>
                      <a:pt x="34975" y="566"/>
                      <a:pt x="34816" y="566"/>
                    </a:cubicBezTo>
                    <a:cubicBezTo>
                      <a:pt x="34789" y="566"/>
                      <a:pt x="34760" y="570"/>
                      <a:pt x="34729" y="579"/>
                    </a:cubicBezTo>
                    <a:cubicBezTo>
                      <a:pt x="34153" y="749"/>
                      <a:pt x="33640" y="1011"/>
                      <a:pt x="33203" y="1412"/>
                    </a:cubicBezTo>
                    <a:cubicBezTo>
                      <a:pt x="33102" y="1236"/>
                      <a:pt x="33001" y="1060"/>
                      <a:pt x="32900" y="884"/>
                    </a:cubicBezTo>
                    <a:cubicBezTo>
                      <a:pt x="32885" y="858"/>
                      <a:pt x="32868" y="835"/>
                      <a:pt x="32850" y="813"/>
                    </a:cubicBezTo>
                    <a:cubicBezTo>
                      <a:pt x="32863" y="703"/>
                      <a:pt x="32828" y="591"/>
                      <a:pt x="32706" y="524"/>
                    </a:cubicBezTo>
                    <a:cubicBezTo>
                      <a:pt x="32362" y="334"/>
                      <a:pt x="31977" y="243"/>
                      <a:pt x="31592" y="243"/>
                    </a:cubicBezTo>
                    <a:cubicBezTo>
                      <a:pt x="30859" y="243"/>
                      <a:pt x="30126" y="573"/>
                      <a:pt x="29688" y="1176"/>
                    </a:cubicBezTo>
                    <a:cubicBezTo>
                      <a:pt x="29506" y="922"/>
                      <a:pt x="29322" y="669"/>
                      <a:pt x="29132" y="421"/>
                    </a:cubicBezTo>
                    <a:cubicBezTo>
                      <a:pt x="29083" y="354"/>
                      <a:pt x="29013" y="306"/>
                      <a:pt x="28933" y="286"/>
                    </a:cubicBezTo>
                    <a:cubicBezTo>
                      <a:pt x="28910" y="133"/>
                      <a:pt x="28803" y="3"/>
                      <a:pt x="28599" y="2"/>
                    </a:cubicBezTo>
                    <a:cubicBezTo>
                      <a:pt x="28545" y="1"/>
                      <a:pt x="28491" y="1"/>
                      <a:pt x="28437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0" name="Google Shape;1970;p83"/>
              <p:cNvSpPr/>
              <p:nvPr/>
            </p:nvSpPr>
            <p:spPr>
              <a:xfrm>
                <a:off x="454890" y="5262949"/>
                <a:ext cx="305477" cy="214175"/>
              </a:xfrm>
              <a:custGeom>
                <a:avLst/>
                <a:gdLst/>
                <a:ahLst/>
                <a:cxnLst/>
                <a:rect l="l" t="t" r="r" b="b"/>
                <a:pathLst>
                  <a:path w="9231" h="6472" extrusionOk="0">
                    <a:moveTo>
                      <a:pt x="8889" y="1"/>
                    </a:moveTo>
                    <a:cubicBezTo>
                      <a:pt x="8886" y="1"/>
                      <a:pt x="8883" y="1"/>
                      <a:pt x="8881" y="1"/>
                    </a:cubicBezTo>
                    <a:cubicBezTo>
                      <a:pt x="5016" y="123"/>
                      <a:pt x="1414" y="2612"/>
                      <a:pt x="51" y="6248"/>
                    </a:cubicBezTo>
                    <a:cubicBezTo>
                      <a:pt x="1" y="6381"/>
                      <a:pt x="104" y="6472"/>
                      <a:pt x="211" y="6472"/>
                    </a:cubicBezTo>
                    <a:cubicBezTo>
                      <a:pt x="273" y="6472"/>
                      <a:pt x="337" y="6441"/>
                      <a:pt x="373" y="6369"/>
                    </a:cubicBezTo>
                    <a:cubicBezTo>
                      <a:pt x="2066" y="2961"/>
                      <a:pt x="5111" y="886"/>
                      <a:pt x="8903" y="586"/>
                    </a:cubicBezTo>
                    <a:cubicBezTo>
                      <a:pt x="9230" y="560"/>
                      <a:pt x="9216" y="1"/>
                      <a:pt x="888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1" name="Google Shape;1971;p83"/>
              <p:cNvSpPr/>
              <p:nvPr/>
            </p:nvSpPr>
            <p:spPr>
              <a:xfrm>
                <a:off x="384105" y="5156755"/>
                <a:ext cx="306900" cy="223209"/>
              </a:xfrm>
              <a:custGeom>
                <a:avLst/>
                <a:gdLst/>
                <a:ahLst/>
                <a:cxnLst/>
                <a:rect l="l" t="t" r="r" b="b"/>
                <a:pathLst>
                  <a:path w="9274" h="6745" extrusionOk="0">
                    <a:moveTo>
                      <a:pt x="8838" y="1"/>
                    </a:moveTo>
                    <a:cubicBezTo>
                      <a:pt x="8814" y="1"/>
                      <a:pt x="8790" y="4"/>
                      <a:pt x="8763" y="9"/>
                    </a:cubicBezTo>
                    <a:cubicBezTo>
                      <a:pt x="5080" y="769"/>
                      <a:pt x="1744" y="3038"/>
                      <a:pt x="72" y="6465"/>
                    </a:cubicBezTo>
                    <a:cubicBezTo>
                      <a:pt x="0" y="6611"/>
                      <a:pt x="144" y="6744"/>
                      <a:pt x="281" y="6744"/>
                    </a:cubicBezTo>
                    <a:cubicBezTo>
                      <a:pt x="340" y="6744"/>
                      <a:pt x="398" y="6720"/>
                      <a:pt x="436" y="6661"/>
                    </a:cubicBezTo>
                    <a:cubicBezTo>
                      <a:pt x="2441" y="3577"/>
                      <a:pt x="5216" y="1387"/>
                      <a:pt x="8877" y="669"/>
                    </a:cubicBezTo>
                    <a:cubicBezTo>
                      <a:pt x="9274" y="591"/>
                      <a:pt x="9199" y="1"/>
                      <a:pt x="883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2" name="Google Shape;1972;p83"/>
              <p:cNvSpPr/>
              <p:nvPr/>
            </p:nvSpPr>
            <p:spPr>
              <a:xfrm>
                <a:off x="323910" y="5058404"/>
                <a:ext cx="287441" cy="225989"/>
              </a:xfrm>
              <a:custGeom>
                <a:avLst/>
                <a:gdLst/>
                <a:ahLst/>
                <a:cxnLst/>
                <a:rect l="l" t="t" r="r" b="b"/>
                <a:pathLst>
                  <a:path w="8686" h="6829" extrusionOk="0">
                    <a:moveTo>
                      <a:pt x="8294" y="1"/>
                    </a:moveTo>
                    <a:cubicBezTo>
                      <a:pt x="8268" y="1"/>
                      <a:pt x="8242" y="3"/>
                      <a:pt x="8213" y="10"/>
                    </a:cubicBezTo>
                    <a:cubicBezTo>
                      <a:pt x="4782" y="751"/>
                      <a:pt x="1382" y="3252"/>
                      <a:pt x="57" y="6566"/>
                    </a:cubicBezTo>
                    <a:cubicBezTo>
                      <a:pt x="1" y="6706"/>
                      <a:pt x="127" y="6828"/>
                      <a:pt x="251" y="6828"/>
                    </a:cubicBezTo>
                    <a:cubicBezTo>
                      <a:pt x="306" y="6828"/>
                      <a:pt x="360" y="6805"/>
                      <a:pt x="397" y="6749"/>
                    </a:cubicBezTo>
                    <a:cubicBezTo>
                      <a:pt x="2441" y="3724"/>
                      <a:pt x="4767" y="1682"/>
                      <a:pt x="8323" y="648"/>
                    </a:cubicBezTo>
                    <a:cubicBezTo>
                      <a:pt x="8686" y="543"/>
                      <a:pt x="8640" y="1"/>
                      <a:pt x="8294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3" name="Google Shape;1973;p83"/>
              <p:cNvSpPr/>
              <p:nvPr/>
            </p:nvSpPr>
            <p:spPr>
              <a:xfrm>
                <a:off x="251239" y="4971867"/>
                <a:ext cx="284331" cy="227345"/>
              </a:xfrm>
              <a:custGeom>
                <a:avLst/>
                <a:gdLst/>
                <a:ahLst/>
                <a:cxnLst/>
                <a:rect l="l" t="t" r="r" b="b"/>
                <a:pathLst>
                  <a:path w="8592" h="6870" extrusionOk="0">
                    <a:moveTo>
                      <a:pt x="8135" y="1"/>
                    </a:moveTo>
                    <a:cubicBezTo>
                      <a:pt x="8051" y="1"/>
                      <a:pt x="7971" y="31"/>
                      <a:pt x="7908" y="85"/>
                    </a:cubicBezTo>
                    <a:cubicBezTo>
                      <a:pt x="7184" y="445"/>
                      <a:pt x="6177" y="523"/>
                      <a:pt x="5431" y="869"/>
                    </a:cubicBezTo>
                    <a:cubicBezTo>
                      <a:pt x="4620" y="1248"/>
                      <a:pt x="3859" y="1724"/>
                      <a:pt x="3163" y="2288"/>
                    </a:cubicBezTo>
                    <a:cubicBezTo>
                      <a:pt x="1756" y="3423"/>
                      <a:pt x="713" y="4882"/>
                      <a:pt x="69" y="6567"/>
                    </a:cubicBezTo>
                    <a:cubicBezTo>
                      <a:pt x="1" y="6747"/>
                      <a:pt x="140" y="6869"/>
                      <a:pt x="285" y="6869"/>
                    </a:cubicBezTo>
                    <a:cubicBezTo>
                      <a:pt x="370" y="6869"/>
                      <a:pt x="457" y="6827"/>
                      <a:pt x="506" y="6731"/>
                    </a:cubicBezTo>
                    <a:cubicBezTo>
                      <a:pt x="1481" y="4784"/>
                      <a:pt x="2900" y="3090"/>
                      <a:pt x="4800" y="1984"/>
                    </a:cubicBezTo>
                    <a:cubicBezTo>
                      <a:pt x="5536" y="1560"/>
                      <a:pt x="6320" y="1228"/>
                      <a:pt x="7138" y="998"/>
                    </a:cubicBezTo>
                    <a:cubicBezTo>
                      <a:pt x="7622" y="862"/>
                      <a:pt x="8081" y="888"/>
                      <a:pt x="8424" y="522"/>
                    </a:cubicBezTo>
                    <a:cubicBezTo>
                      <a:pt x="8591" y="341"/>
                      <a:pt x="8423" y="4"/>
                      <a:pt x="8188" y="1"/>
                    </a:cubicBezTo>
                    <a:lnTo>
                      <a:pt x="8141" y="1"/>
                    </a:lnTo>
                    <a:cubicBezTo>
                      <a:pt x="8139" y="1"/>
                      <a:pt x="8137" y="1"/>
                      <a:pt x="813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4" name="Google Shape;1974;p83"/>
              <p:cNvSpPr/>
              <p:nvPr/>
            </p:nvSpPr>
            <p:spPr>
              <a:xfrm>
                <a:off x="157223" y="4893206"/>
                <a:ext cx="328873" cy="206530"/>
              </a:xfrm>
              <a:custGeom>
                <a:avLst/>
                <a:gdLst/>
                <a:ahLst/>
                <a:cxnLst/>
                <a:rect l="l" t="t" r="r" b="b"/>
                <a:pathLst>
                  <a:path w="9938" h="6241" extrusionOk="0">
                    <a:moveTo>
                      <a:pt x="9460" y="1"/>
                    </a:moveTo>
                    <a:cubicBezTo>
                      <a:pt x="9440" y="1"/>
                      <a:pt x="9419" y="2"/>
                      <a:pt x="9398" y="6"/>
                    </a:cubicBezTo>
                    <a:cubicBezTo>
                      <a:pt x="5592" y="598"/>
                      <a:pt x="1854" y="2360"/>
                      <a:pt x="75" y="5954"/>
                    </a:cubicBezTo>
                    <a:cubicBezTo>
                      <a:pt x="1" y="6104"/>
                      <a:pt x="148" y="6240"/>
                      <a:pt x="288" y="6240"/>
                    </a:cubicBezTo>
                    <a:cubicBezTo>
                      <a:pt x="348" y="6240"/>
                      <a:pt x="407" y="6214"/>
                      <a:pt x="446" y="6153"/>
                    </a:cubicBezTo>
                    <a:cubicBezTo>
                      <a:pt x="2544" y="2899"/>
                      <a:pt x="5771" y="1292"/>
                      <a:pt x="9516" y="692"/>
                    </a:cubicBezTo>
                    <a:cubicBezTo>
                      <a:pt x="9938" y="625"/>
                      <a:pt x="9852" y="1"/>
                      <a:pt x="946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5" name="Google Shape;1975;p83"/>
              <p:cNvSpPr/>
              <p:nvPr/>
            </p:nvSpPr>
            <p:spPr>
              <a:xfrm>
                <a:off x="856798" y="4962469"/>
                <a:ext cx="304054" cy="210667"/>
              </a:xfrm>
              <a:custGeom>
                <a:avLst/>
                <a:gdLst/>
                <a:ahLst/>
                <a:cxnLst/>
                <a:rect l="l" t="t" r="r" b="b"/>
                <a:pathLst>
                  <a:path w="9188" h="6366" extrusionOk="0">
                    <a:moveTo>
                      <a:pt x="8737" y="0"/>
                    </a:moveTo>
                    <a:cubicBezTo>
                      <a:pt x="8720" y="0"/>
                      <a:pt x="8704" y="1"/>
                      <a:pt x="8686" y="3"/>
                    </a:cubicBezTo>
                    <a:cubicBezTo>
                      <a:pt x="5361" y="398"/>
                      <a:pt x="1228" y="2872"/>
                      <a:pt x="47" y="6149"/>
                    </a:cubicBezTo>
                    <a:cubicBezTo>
                      <a:pt x="1" y="6278"/>
                      <a:pt x="97" y="6366"/>
                      <a:pt x="201" y="6366"/>
                    </a:cubicBezTo>
                    <a:cubicBezTo>
                      <a:pt x="249" y="6366"/>
                      <a:pt x="298" y="6347"/>
                      <a:pt x="336" y="6306"/>
                    </a:cubicBezTo>
                    <a:cubicBezTo>
                      <a:pt x="1488" y="5065"/>
                      <a:pt x="2430" y="3734"/>
                      <a:pt x="3831" y="2740"/>
                    </a:cubicBezTo>
                    <a:cubicBezTo>
                      <a:pt x="5355" y="1659"/>
                      <a:pt x="7003" y="1104"/>
                      <a:pt x="8797" y="651"/>
                    </a:cubicBezTo>
                    <a:cubicBezTo>
                      <a:pt x="9188" y="551"/>
                      <a:pt x="9118" y="0"/>
                      <a:pt x="873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6" name="Google Shape;1976;p83"/>
              <p:cNvSpPr/>
              <p:nvPr/>
            </p:nvSpPr>
            <p:spPr>
              <a:xfrm>
                <a:off x="797894" y="4865475"/>
                <a:ext cx="315338" cy="236280"/>
              </a:xfrm>
              <a:custGeom>
                <a:avLst/>
                <a:gdLst/>
                <a:ahLst/>
                <a:cxnLst/>
                <a:rect l="l" t="t" r="r" b="b"/>
                <a:pathLst>
                  <a:path w="9529" h="7140" extrusionOk="0">
                    <a:moveTo>
                      <a:pt x="9009" y="1"/>
                    </a:moveTo>
                    <a:cubicBezTo>
                      <a:pt x="8996" y="1"/>
                      <a:pt x="8983" y="2"/>
                      <a:pt x="8970" y="3"/>
                    </a:cubicBezTo>
                    <a:cubicBezTo>
                      <a:pt x="5058" y="366"/>
                      <a:pt x="1220" y="3018"/>
                      <a:pt x="49" y="6872"/>
                    </a:cubicBezTo>
                    <a:cubicBezTo>
                      <a:pt x="1" y="7033"/>
                      <a:pt x="117" y="7139"/>
                      <a:pt x="240" y="7139"/>
                    </a:cubicBezTo>
                    <a:cubicBezTo>
                      <a:pt x="312" y="7139"/>
                      <a:pt x="387" y="7102"/>
                      <a:pt x="430" y="7016"/>
                    </a:cubicBezTo>
                    <a:cubicBezTo>
                      <a:pt x="2214" y="3504"/>
                      <a:pt x="5084" y="1122"/>
                      <a:pt x="9088" y="697"/>
                    </a:cubicBezTo>
                    <a:cubicBezTo>
                      <a:pt x="9528" y="650"/>
                      <a:pt x="9426" y="1"/>
                      <a:pt x="900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7" name="Google Shape;1977;p83"/>
              <p:cNvSpPr/>
              <p:nvPr/>
            </p:nvSpPr>
            <p:spPr>
              <a:xfrm>
                <a:off x="732437" y="4757031"/>
                <a:ext cx="309216" cy="243098"/>
              </a:xfrm>
              <a:custGeom>
                <a:avLst/>
                <a:gdLst/>
                <a:ahLst/>
                <a:cxnLst/>
                <a:rect l="l" t="t" r="r" b="b"/>
                <a:pathLst>
                  <a:path w="9344" h="7346" extrusionOk="0">
                    <a:moveTo>
                      <a:pt x="8861" y="1"/>
                    </a:moveTo>
                    <a:cubicBezTo>
                      <a:pt x="8851" y="1"/>
                      <a:pt x="8841" y="1"/>
                      <a:pt x="8830" y="2"/>
                    </a:cubicBezTo>
                    <a:cubicBezTo>
                      <a:pt x="4877" y="316"/>
                      <a:pt x="873" y="3101"/>
                      <a:pt x="28" y="7138"/>
                    </a:cubicBezTo>
                    <a:cubicBezTo>
                      <a:pt x="0" y="7272"/>
                      <a:pt x="106" y="7345"/>
                      <a:pt x="216" y="7345"/>
                    </a:cubicBezTo>
                    <a:cubicBezTo>
                      <a:pt x="295" y="7345"/>
                      <a:pt x="377" y="7307"/>
                      <a:pt x="412" y="7227"/>
                    </a:cubicBezTo>
                    <a:cubicBezTo>
                      <a:pt x="2031" y="3597"/>
                      <a:pt x="4822" y="961"/>
                      <a:pt x="8939" y="641"/>
                    </a:cubicBezTo>
                    <a:cubicBezTo>
                      <a:pt x="9343" y="609"/>
                      <a:pt x="9249" y="1"/>
                      <a:pt x="886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8" name="Google Shape;1978;p83"/>
              <p:cNvSpPr/>
              <p:nvPr/>
            </p:nvSpPr>
            <p:spPr>
              <a:xfrm>
                <a:off x="647422" y="4663743"/>
                <a:ext cx="319740" cy="244719"/>
              </a:xfrm>
              <a:custGeom>
                <a:avLst/>
                <a:gdLst/>
                <a:ahLst/>
                <a:cxnLst/>
                <a:rect l="l" t="t" r="r" b="b"/>
                <a:pathLst>
                  <a:path w="9662" h="7395" extrusionOk="0">
                    <a:moveTo>
                      <a:pt x="9162" y="0"/>
                    </a:moveTo>
                    <a:cubicBezTo>
                      <a:pt x="9152" y="0"/>
                      <a:pt x="9142" y="1"/>
                      <a:pt x="9132" y="1"/>
                    </a:cubicBezTo>
                    <a:cubicBezTo>
                      <a:pt x="4959" y="317"/>
                      <a:pt x="1872" y="3604"/>
                      <a:pt x="67" y="7154"/>
                    </a:cubicBezTo>
                    <a:cubicBezTo>
                      <a:pt x="0" y="7286"/>
                      <a:pt x="124" y="7395"/>
                      <a:pt x="245" y="7395"/>
                    </a:cubicBezTo>
                    <a:cubicBezTo>
                      <a:pt x="298" y="7395"/>
                      <a:pt x="349" y="7375"/>
                      <a:pt x="385" y="7327"/>
                    </a:cubicBezTo>
                    <a:cubicBezTo>
                      <a:pt x="2723" y="4229"/>
                      <a:pt x="5034" y="963"/>
                      <a:pt x="9244" y="659"/>
                    </a:cubicBezTo>
                    <a:cubicBezTo>
                      <a:pt x="9661" y="629"/>
                      <a:pt x="9563" y="0"/>
                      <a:pt x="916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9" name="Google Shape;1979;p83"/>
              <p:cNvSpPr/>
              <p:nvPr/>
            </p:nvSpPr>
            <p:spPr>
              <a:xfrm>
                <a:off x="585241" y="4582997"/>
                <a:ext cx="320335" cy="251768"/>
              </a:xfrm>
              <a:custGeom>
                <a:avLst/>
                <a:gdLst/>
                <a:ahLst/>
                <a:cxnLst/>
                <a:rect l="l" t="t" r="r" b="b"/>
                <a:pathLst>
                  <a:path w="9680" h="7608" extrusionOk="0">
                    <a:moveTo>
                      <a:pt x="9301" y="1"/>
                    </a:moveTo>
                    <a:cubicBezTo>
                      <a:pt x="9271" y="1"/>
                      <a:pt x="9238" y="5"/>
                      <a:pt x="9204" y="15"/>
                    </a:cubicBezTo>
                    <a:cubicBezTo>
                      <a:pt x="5334" y="1121"/>
                      <a:pt x="1872" y="3705"/>
                      <a:pt x="68" y="7350"/>
                    </a:cubicBezTo>
                    <a:cubicBezTo>
                      <a:pt x="1" y="7487"/>
                      <a:pt x="133" y="7608"/>
                      <a:pt x="260" y="7608"/>
                    </a:cubicBezTo>
                    <a:cubicBezTo>
                      <a:pt x="316" y="7608"/>
                      <a:pt x="370" y="7585"/>
                      <a:pt x="406" y="7531"/>
                    </a:cubicBezTo>
                    <a:cubicBezTo>
                      <a:pt x="2627" y="4241"/>
                      <a:pt x="5479" y="1836"/>
                      <a:pt x="9314" y="666"/>
                    </a:cubicBezTo>
                    <a:cubicBezTo>
                      <a:pt x="9679" y="554"/>
                      <a:pt x="9629" y="1"/>
                      <a:pt x="930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80" name="Google Shape;1980;p83"/>
            <p:cNvSpPr/>
            <p:nvPr/>
          </p:nvSpPr>
          <p:spPr>
            <a:xfrm>
              <a:off x="1364603" y="5136171"/>
              <a:ext cx="119166" cy="46296"/>
            </a:xfrm>
            <a:custGeom>
              <a:avLst/>
              <a:gdLst/>
              <a:ahLst/>
              <a:cxnLst/>
              <a:rect l="l" t="t" r="r" b="b"/>
              <a:pathLst>
                <a:path w="3601" h="1399" extrusionOk="0">
                  <a:moveTo>
                    <a:pt x="3358" y="0"/>
                  </a:moveTo>
                  <a:cubicBezTo>
                    <a:pt x="3340" y="0"/>
                    <a:pt x="3320" y="4"/>
                    <a:pt x="3300" y="12"/>
                  </a:cubicBezTo>
                  <a:cubicBezTo>
                    <a:pt x="2275" y="421"/>
                    <a:pt x="1274" y="804"/>
                    <a:pt x="200" y="1066"/>
                  </a:cubicBezTo>
                  <a:cubicBezTo>
                    <a:pt x="0" y="1113"/>
                    <a:pt x="66" y="1399"/>
                    <a:pt x="248" y="1399"/>
                  </a:cubicBezTo>
                  <a:cubicBezTo>
                    <a:pt x="261" y="1399"/>
                    <a:pt x="276" y="1397"/>
                    <a:pt x="290" y="1394"/>
                  </a:cubicBezTo>
                  <a:cubicBezTo>
                    <a:pt x="1364" y="1149"/>
                    <a:pt x="2447" y="830"/>
                    <a:pt x="3439" y="344"/>
                  </a:cubicBezTo>
                  <a:cubicBezTo>
                    <a:pt x="3601" y="264"/>
                    <a:pt x="3515" y="0"/>
                    <a:pt x="335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83"/>
            <p:cNvSpPr/>
            <p:nvPr/>
          </p:nvSpPr>
          <p:spPr>
            <a:xfrm>
              <a:off x="1437505" y="5176610"/>
              <a:ext cx="117842" cy="27599"/>
            </a:xfrm>
            <a:custGeom>
              <a:avLst/>
              <a:gdLst/>
              <a:ahLst/>
              <a:cxnLst/>
              <a:rect l="l" t="t" r="r" b="b"/>
              <a:pathLst>
                <a:path w="3561" h="834" extrusionOk="0">
                  <a:moveTo>
                    <a:pt x="3329" y="1"/>
                  </a:moveTo>
                  <a:cubicBezTo>
                    <a:pt x="3311" y="1"/>
                    <a:pt x="3291" y="4"/>
                    <a:pt x="3270" y="11"/>
                  </a:cubicBezTo>
                  <a:cubicBezTo>
                    <a:pt x="2261" y="346"/>
                    <a:pt x="1258" y="522"/>
                    <a:pt x="193" y="528"/>
                  </a:cubicBezTo>
                  <a:cubicBezTo>
                    <a:pt x="0" y="530"/>
                    <a:pt x="2" y="819"/>
                    <a:pt x="193" y="827"/>
                  </a:cubicBezTo>
                  <a:cubicBezTo>
                    <a:pt x="305" y="831"/>
                    <a:pt x="417" y="834"/>
                    <a:pt x="529" y="834"/>
                  </a:cubicBezTo>
                  <a:cubicBezTo>
                    <a:pt x="1493" y="834"/>
                    <a:pt x="2453" y="674"/>
                    <a:pt x="3365" y="358"/>
                  </a:cubicBezTo>
                  <a:cubicBezTo>
                    <a:pt x="3561" y="289"/>
                    <a:pt x="3505" y="1"/>
                    <a:pt x="33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82" name="Google Shape;1982;p83"/>
          <p:cNvGrpSpPr/>
          <p:nvPr/>
        </p:nvGrpSpPr>
        <p:grpSpPr>
          <a:xfrm>
            <a:off x="1664354" y="4088694"/>
            <a:ext cx="1037582" cy="940754"/>
            <a:chOff x="1664354" y="4088694"/>
            <a:chExt cx="1037582" cy="940754"/>
          </a:xfrm>
        </p:grpSpPr>
        <p:grpSp>
          <p:nvGrpSpPr>
            <p:cNvPr id="1983" name="Google Shape;1983;p83"/>
            <p:cNvGrpSpPr/>
            <p:nvPr/>
          </p:nvGrpSpPr>
          <p:grpSpPr>
            <a:xfrm>
              <a:off x="1664354" y="4088694"/>
              <a:ext cx="1037582" cy="832607"/>
              <a:chOff x="1664354" y="4088694"/>
              <a:chExt cx="1037582" cy="832607"/>
            </a:xfrm>
          </p:grpSpPr>
          <p:sp>
            <p:nvSpPr>
              <p:cNvPr id="1984" name="Google Shape;1984;p83"/>
              <p:cNvSpPr/>
              <p:nvPr/>
            </p:nvSpPr>
            <p:spPr>
              <a:xfrm>
                <a:off x="2035818" y="4196940"/>
                <a:ext cx="429938" cy="217219"/>
              </a:xfrm>
              <a:custGeom>
                <a:avLst/>
                <a:gdLst/>
                <a:ahLst/>
                <a:cxnLst/>
                <a:rect l="l" t="t" r="r" b="b"/>
                <a:pathLst>
                  <a:path w="12992" h="6564" extrusionOk="0">
                    <a:moveTo>
                      <a:pt x="3639" y="1"/>
                    </a:moveTo>
                    <a:cubicBezTo>
                      <a:pt x="3311" y="1"/>
                      <a:pt x="2981" y="148"/>
                      <a:pt x="2754" y="504"/>
                    </a:cubicBezTo>
                    <a:cubicBezTo>
                      <a:pt x="2252" y="1293"/>
                      <a:pt x="1682" y="1813"/>
                      <a:pt x="869" y="2274"/>
                    </a:cubicBezTo>
                    <a:cubicBezTo>
                      <a:pt x="1" y="2766"/>
                      <a:pt x="295" y="3941"/>
                      <a:pt x="1126" y="4252"/>
                    </a:cubicBezTo>
                    <a:cubicBezTo>
                      <a:pt x="3479" y="5131"/>
                      <a:pt x="5873" y="6070"/>
                      <a:pt x="8357" y="6506"/>
                    </a:cubicBezTo>
                    <a:cubicBezTo>
                      <a:pt x="8578" y="6545"/>
                      <a:pt x="8791" y="6563"/>
                      <a:pt x="8998" y="6563"/>
                    </a:cubicBezTo>
                    <a:cubicBezTo>
                      <a:pt x="10417" y="6563"/>
                      <a:pt x="11511" y="5693"/>
                      <a:pt x="12462" y="4546"/>
                    </a:cubicBezTo>
                    <a:cubicBezTo>
                      <a:pt x="12992" y="3906"/>
                      <a:pt x="12797" y="3014"/>
                      <a:pt x="11984" y="2737"/>
                    </a:cubicBezTo>
                    <a:cubicBezTo>
                      <a:pt x="9954" y="2045"/>
                      <a:pt x="7924" y="1355"/>
                      <a:pt x="5880" y="705"/>
                    </a:cubicBezTo>
                    <a:cubicBezTo>
                      <a:pt x="5449" y="567"/>
                      <a:pt x="4975" y="426"/>
                      <a:pt x="4520" y="386"/>
                    </a:cubicBezTo>
                    <a:cubicBezTo>
                      <a:pt x="4298" y="150"/>
                      <a:pt x="3969" y="1"/>
                      <a:pt x="3639" y="1"/>
                    </a:cubicBezTo>
                    <a:close/>
                  </a:path>
                </a:pathLst>
              </a:custGeom>
              <a:solidFill>
                <a:srgbClr val="A6DF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5" name="Google Shape;1985;p83"/>
              <p:cNvSpPr/>
              <p:nvPr/>
            </p:nvSpPr>
            <p:spPr>
              <a:xfrm>
                <a:off x="1664354" y="4088694"/>
                <a:ext cx="1037582" cy="832607"/>
              </a:xfrm>
              <a:custGeom>
                <a:avLst/>
                <a:gdLst/>
                <a:ahLst/>
                <a:cxnLst/>
                <a:rect l="l" t="t" r="r" b="b"/>
                <a:pathLst>
                  <a:path w="31354" h="25160" extrusionOk="0">
                    <a:moveTo>
                      <a:pt x="28528" y="1104"/>
                    </a:moveTo>
                    <a:lnTo>
                      <a:pt x="28528" y="1104"/>
                    </a:lnTo>
                    <a:cubicBezTo>
                      <a:pt x="28254" y="1542"/>
                      <a:pt x="28130" y="2055"/>
                      <a:pt x="28144" y="2586"/>
                    </a:cubicBezTo>
                    <a:cubicBezTo>
                      <a:pt x="28148" y="2775"/>
                      <a:pt x="28288" y="2879"/>
                      <a:pt x="28445" y="2879"/>
                    </a:cubicBezTo>
                    <a:cubicBezTo>
                      <a:pt x="28495" y="2879"/>
                      <a:pt x="28547" y="2869"/>
                      <a:pt x="28597" y="2847"/>
                    </a:cubicBezTo>
                    <a:cubicBezTo>
                      <a:pt x="29055" y="2646"/>
                      <a:pt x="29517" y="2516"/>
                      <a:pt x="30017" y="2488"/>
                    </a:cubicBezTo>
                    <a:cubicBezTo>
                      <a:pt x="30060" y="2486"/>
                      <a:pt x="30102" y="2485"/>
                      <a:pt x="30145" y="2485"/>
                    </a:cubicBezTo>
                    <a:cubicBezTo>
                      <a:pt x="30292" y="2485"/>
                      <a:pt x="30437" y="2497"/>
                      <a:pt x="30582" y="2505"/>
                    </a:cubicBezTo>
                    <a:cubicBezTo>
                      <a:pt x="29468" y="3063"/>
                      <a:pt x="28554" y="4193"/>
                      <a:pt x="28046" y="5288"/>
                    </a:cubicBezTo>
                    <a:cubicBezTo>
                      <a:pt x="27059" y="4772"/>
                      <a:pt x="25961" y="4383"/>
                      <a:pt x="25047" y="4034"/>
                    </a:cubicBezTo>
                    <a:cubicBezTo>
                      <a:pt x="25474" y="3417"/>
                      <a:pt x="25858" y="2805"/>
                      <a:pt x="26440" y="2292"/>
                    </a:cubicBezTo>
                    <a:cubicBezTo>
                      <a:pt x="27068" y="1739"/>
                      <a:pt x="27767" y="1392"/>
                      <a:pt x="28528" y="1104"/>
                    </a:cubicBezTo>
                    <a:close/>
                    <a:moveTo>
                      <a:pt x="13590" y="614"/>
                    </a:moveTo>
                    <a:cubicBezTo>
                      <a:pt x="16278" y="1536"/>
                      <a:pt x="18980" y="2393"/>
                      <a:pt x="21627" y="3435"/>
                    </a:cubicBezTo>
                    <a:cubicBezTo>
                      <a:pt x="23227" y="4066"/>
                      <a:pt x="24811" y="4740"/>
                      <a:pt x="26375" y="5457"/>
                    </a:cubicBezTo>
                    <a:cubicBezTo>
                      <a:pt x="27938" y="6173"/>
                      <a:pt x="29845" y="6797"/>
                      <a:pt x="29908" y="8786"/>
                    </a:cubicBezTo>
                    <a:cubicBezTo>
                      <a:pt x="29963" y="10509"/>
                      <a:pt x="28468" y="11995"/>
                      <a:pt x="27436" y="13236"/>
                    </a:cubicBezTo>
                    <a:cubicBezTo>
                      <a:pt x="26505" y="14354"/>
                      <a:pt x="25563" y="15464"/>
                      <a:pt x="24613" y="16567"/>
                    </a:cubicBezTo>
                    <a:cubicBezTo>
                      <a:pt x="22916" y="18533"/>
                      <a:pt x="21179" y="20460"/>
                      <a:pt x="19430" y="22379"/>
                    </a:cubicBezTo>
                    <a:cubicBezTo>
                      <a:pt x="19427" y="22108"/>
                      <a:pt x="19378" y="21838"/>
                      <a:pt x="19285" y="21584"/>
                    </a:cubicBezTo>
                    <a:cubicBezTo>
                      <a:pt x="19100" y="20532"/>
                      <a:pt x="18367" y="19941"/>
                      <a:pt x="17502" y="19377"/>
                    </a:cubicBezTo>
                    <a:cubicBezTo>
                      <a:pt x="15810" y="18271"/>
                      <a:pt x="13961" y="17354"/>
                      <a:pt x="12116" y="16535"/>
                    </a:cubicBezTo>
                    <a:cubicBezTo>
                      <a:pt x="9052" y="15173"/>
                      <a:pt x="5801" y="14032"/>
                      <a:pt x="2471" y="13554"/>
                    </a:cubicBezTo>
                    <a:cubicBezTo>
                      <a:pt x="2433" y="13510"/>
                      <a:pt x="2382" y="13474"/>
                      <a:pt x="2327" y="13455"/>
                    </a:cubicBezTo>
                    <a:cubicBezTo>
                      <a:pt x="6191" y="9287"/>
                      <a:pt x="9769" y="4835"/>
                      <a:pt x="13586" y="621"/>
                    </a:cubicBezTo>
                    <a:cubicBezTo>
                      <a:pt x="13587" y="618"/>
                      <a:pt x="13589" y="615"/>
                      <a:pt x="13590" y="614"/>
                    </a:cubicBezTo>
                    <a:close/>
                    <a:moveTo>
                      <a:pt x="2696" y="14107"/>
                    </a:moveTo>
                    <a:lnTo>
                      <a:pt x="2696" y="14107"/>
                    </a:lnTo>
                    <a:cubicBezTo>
                      <a:pt x="5294" y="14815"/>
                      <a:pt x="7878" y="15499"/>
                      <a:pt x="10383" y="16516"/>
                    </a:cubicBezTo>
                    <a:cubicBezTo>
                      <a:pt x="11941" y="17149"/>
                      <a:pt x="13463" y="17869"/>
                      <a:pt x="14943" y="18671"/>
                    </a:cubicBezTo>
                    <a:cubicBezTo>
                      <a:pt x="16229" y="19368"/>
                      <a:pt x="18404" y="20223"/>
                      <a:pt x="18649" y="21822"/>
                    </a:cubicBezTo>
                    <a:cubicBezTo>
                      <a:pt x="18655" y="21871"/>
                      <a:pt x="18674" y="21917"/>
                      <a:pt x="18703" y="21956"/>
                    </a:cubicBezTo>
                    <a:cubicBezTo>
                      <a:pt x="18965" y="23733"/>
                      <a:pt x="17749" y="24299"/>
                      <a:pt x="16074" y="24299"/>
                    </a:cubicBezTo>
                    <a:cubicBezTo>
                      <a:pt x="13563" y="24299"/>
                      <a:pt x="10020" y="23028"/>
                      <a:pt x="8870" y="22655"/>
                    </a:cubicBezTo>
                    <a:cubicBezTo>
                      <a:pt x="6161" y="21774"/>
                      <a:pt x="3585" y="20622"/>
                      <a:pt x="941" y="19585"/>
                    </a:cubicBezTo>
                    <a:cubicBezTo>
                      <a:pt x="2615" y="18343"/>
                      <a:pt x="3292" y="16087"/>
                      <a:pt x="2696" y="14107"/>
                    </a:cubicBezTo>
                    <a:close/>
                    <a:moveTo>
                      <a:pt x="13646" y="1"/>
                    </a:moveTo>
                    <a:cubicBezTo>
                      <a:pt x="13587" y="1"/>
                      <a:pt x="13529" y="19"/>
                      <a:pt x="13480" y="55"/>
                    </a:cubicBezTo>
                    <a:cubicBezTo>
                      <a:pt x="13429" y="26"/>
                      <a:pt x="13372" y="8"/>
                      <a:pt x="13314" y="8"/>
                    </a:cubicBezTo>
                    <a:cubicBezTo>
                      <a:pt x="13235" y="8"/>
                      <a:pt x="13154" y="40"/>
                      <a:pt x="13082" y="119"/>
                    </a:cubicBezTo>
                    <a:cubicBezTo>
                      <a:pt x="9134" y="4426"/>
                      <a:pt x="5037" y="8772"/>
                      <a:pt x="1566" y="13482"/>
                    </a:cubicBezTo>
                    <a:cubicBezTo>
                      <a:pt x="1425" y="13673"/>
                      <a:pt x="1621" y="13889"/>
                      <a:pt x="1817" y="13889"/>
                    </a:cubicBezTo>
                    <a:cubicBezTo>
                      <a:pt x="1832" y="13889"/>
                      <a:pt x="1847" y="13888"/>
                      <a:pt x="1862" y="13885"/>
                    </a:cubicBezTo>
                    <a:lnTo>
                      <a:pt x="1862" y="13885"/>
                    </a:lnTo>
                    <a:cubicBezTo>
                      <a:pt x="2630" y="15900"/>
                      <a:pt x="1964" y="17976"/>
                      <a:pt x="318" y="19328"/>
                    </a:cubicBezTo>
                    <a:cubicBezTo>
                      <a:pt x="305" y="19340"/>
                      <a:pt x="295" y="19354"/>
                      <a:pt x="286" y="19368"/>
                    </a:cubicBezTo>
                    <a:cubicBezTo>
                      <a:pt x="89" y="19408"/>
                      <a:pt x="1" y="19729"/>
                      <a:pt x="209" y="19847"/>
                    </a:cubicBezTo>
                    <a:cubicBezTo>
                      <a:pt x="4265" y="22145"/>
                      <a:pt x="9011" y="23679"/>
                      <a:pt x="13523" y="24776"/>
                    </a:cubicBezTo>
                    <a:cubicBezTo>
                      <a:pt x="14320" y="24970"/>
                      <a:pt x="15192" y="25159"/>
                      <a:pt x="16039" y="25159"/>
                    </a:cubicBezTo>
                    <a:cubicBezTo>
                      <a:pt x="16887" y="25159"/>
                      <a:pt x="17709" y="24969"/>
                      <a:pt x="18404" y="24402"/>
                    </a:cubicBezTo>
                    <a:cubicBezTo>
                      <a:pt x="18562" y="24271"/>
                      <a:pt x="18706" y="24125"/>
                      <a:pt x="18835" y="23964"/>
                    </a:cubicBezTo>
                    <a:cubicBezTo>
                      <a:pt x="18836" y="23964"/>
                      <a:pt x="18838" y="23964"/>
                      <a:pt x="18840" y="23964"/>
                    </a:cubicBezTo>
                    <a:cubicBezTo>
                      <a:pt x="18936" y="23964"/>
                      <a:pt x="19026" y="23923"/>
                      <a:pt x="19089" y="23852"/>
                    </a:cubicBezTo>
                    <a:cubicBezTo>
                      <a:pt x="21694" y="21077"/>
                      <a:pt x="24212" y="18215"/>
                      <a:pt x="26670" y="15309"/>
                    </a:cubicBezTo>
                    <a:cubicBezTo>
                      <a:pt x="28208" y="13493"/>
                      <a:pt x="31181" y="10863"/>
                      <a:pt x="30686" y="8171"/>
                    </a:cubicBezTo>
                    <a:cubicBezTo>
                      <a:pt x="30479" y="7051"/>
                      <a:pt x="29643" y="6236"/>
                      <a:pt x="28595" y="5599"/>
                    </a:cubicBezTo>
                    <a:cubicBezTo>
                      <a:pt x="28903" y="5008"/>
                      <a:pt x="29248" y="4458"/>
                      <a:pt x="29704" y="3966"/>
                    </a:cubicBezTo>
                    <a:cubicBezTo>
                      <a:pt x="30144" y="3490"/>
                      <a:pt x="30658" y="3126"/>
                      <a:pt x="31144" y="2701"/>
                    </a:cubicBezTo>
                    <a:cubicBezTo>
                      <a:pt x="31211" y="2642"/>
                      <a:pt x="31216" y="2554"/>
                      <a:pt x="31187" y="2478"/>
                    </a:cubicBezTo>
                    <a:cubicBezTo>
                      <a:pt x="31354" y="2419"/>
                      <a:pt x="31343" y="2182"/>
                      <a:pt x="31210" y="2090"/>
                    </a:cubicBezTo>
                    <a:cubicBezTo>
                      <a:pt x="30936" y="1902"/>
                      <a:pt x="30588" y="1828"/>
                      <a:pt x="30219" y="1828"/>
                    </a:cubicBezTo>
                    <a:cubicBezTo>
                      <a:pt x="29726" y="1828"/>
                      <a:pt x="29194" y="1960"/>
                      <a:pt x="28750" y="2127"/>
                    </a:cubicBezTo>
                    <a:cubicBezTo>
                      <a:pt x="28796" y="1693"/>
                      <a:pt x="28965" y="1304"/>
                      <a:pt x="29229" y="922"/>
                    </a:cubicBezTo>
                    <a:cubicBezTo>
                      <a:pt x="29324" y="785"/>
                      <a:pt x="29219" y="643"/>
                      <a:pt x="29087" y="609"/>
                    </a:cubicBezTo>
                    <a:cubicBezTo>
                      <a:pt x="29055" y="478"/>
                      <a:pt x="28943" y="364"/>
                      <a:pt x="28775" y="364"/>
                    </a:cubicBezTo>
                    <a:cubicBezTo>
                      <a:pt x="28754" y="364"/>
                      <a:pt x="28731" y="366"/>
                      <a:pt x="28707" y="370"/>
                    </a:cubicBezTo>
                    <a:cubicBezTo>
                      <a:pt x="27032" y="654"/>
                      <a:pt x="25061" y="2118"/>
                      <a:pt x="24573" y="3848"/>
                    </a:cubicBezTo>
                    <a:cubicBezTo>
                      <a:pt x="24482" y="3812"/>
                      <a:pt x="24387" y="3773"/>
                      <a:pt x="24301" y="3737"/>
                    </a:cubicBezTo>
                    <a:cubicBezTo>
                      <a:pt x="20872" y="2282"/>
                      <a:pt x="17343" y="931"/>
                      <a:pt x="13728" y="13"/>
                    </a:cubicBezTo>
                    <a:cubicBezTo>
                      <a:pt x="13701" y="5"/>
                      <a:pt x="13674" y="1"/>
                      <a:pt x="1364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6" name="Google Shape;1986;p83"/>
              <p:cNvSpPr/>
              <p:nvPr/>
            </p:nvSpPr>
            <p:spPr>
              <a:xfrm>
                <a:off x="2025592" y="4188303"/>
                <a:ext cx="454625" cy="249815"/>
              </a:xfrm>
              <a:custGeom>
                <a:avLst/>
                <a:gdLst/>
                <a:ahLst/>
                <a:cxnLst/>
                <a:rect l="l" t="t" r="r" b="b"/>
                <a:pathLst>
                  <a:path w="13738" h="7549" extrusionOk="0">
                    <a:moveTo>
                      <a:pt x="3583" y="397"/>
                    </a:moveTo>
                    <a:cubicBezTo>
                      <a:pt x="6805" y="1365"/>
                      <a:pt x="9919" y="2514"/>
                      <a:pt x="13026" y="3801"/>
                    </a:cubicBezTo>
                    <a:cubicBezTo>
                      <a:pt x="12466" y="4366"/>
                      <a:pt x="11954" y="4983"/>
                      <a:pt x="11397" y="5554"/>
                    </a:cubicBezTo>
                    <a:cubicBezTo>
                      <a:pt x="10968" y="5994"/>
                      <a:pt x="10493" y="6413"/>
                      <a:pt x="10095" y="6887"/>
                    </a:cubicBezTo>
                    <a:cubicBezTo>
                      <a:pt x="10051" y="6839"/>
                      <a:pt x="9992" y="6805"/>
                      <a:pt x="9930" y="6789"/>
                    </a:cubicBezTo>
                    <a:cubicBezTo>
                      <a:pt x="6810" y="5965"/>
                      <a:pt x="3753" y="4969"/>
                      <a:pt x="685" y="3974"/>
                    </a:cubicBezTo>
                    <a:cubicBezTo>
                      <a:pt x="1680" y="2856"/>
                      <a:pt x="2687" y="1679"/>
                      <a:pt x="3554" y="460"/>
                    </a:cubicBezTo>
                    <a:cubicBezTo>
                      <a:pt x="3567" y="440"/>
                      <a:pt x="3577" y="419"/>
                      <a:pt x="3583" y="397"/>
                    </a:cubicBezTo>
                    <a:close/>
                    <a:moveTo>
                      <a:pt x="3574" y="1"/>
                    </a:moveTo>
                    <a:cubicBezTo>
                      <a:pt x="3484" y="1"/>
                      <a:pt x="3422" y="63"/>
                      <a:pt x="3397" y="135"/>
                    </a:cubicBezTo>
                    <a:cubicBezTo>
                      <a:pt x="3380" y="131"/>
                      <a:pt x="3362" y="129"/>
                      <a:pt x="3344" y="129"/>
                    </a:cubicBezTo>
                    <a:cubicBezTo>
                      <a:pt x="3290" y="129"/>
                      <a:pt x="3237" y="149"/>
                      <a:pt x="3195" y="184"/>
                    </a:cubicBezTo>
                    <a:cubicBezTo>
                      <a:pt x="2062" y="1181"/>
                      <a:pt x="1023" y="2401"/>
                      <a:pt x="117" y="3608"/>
                    </a:cubicBezTo>
                    <a:cubicBezTo>
                      <a:pt x="0" y="3762"/>
                      <a:pt x="74" y="3937"/>
                      <a:pt x="206" y="4036"/>
                    </a:cubicBezTo>
                    <a:cubicBezTo>
                      <a:pt x="132" y="4179"/>
                      <a:pt x="166" y="4392"/>
                      <a:pt x="359" y="4471"/>
                    </a:cubicBezTo>
                    <a:cubicBezTo>
                      <a:pt x="3400" y="5723"/>
                      <a:pt x="6549" y="6678"/>
                      <a:pt x="9727" y="7516"/>
                    </a:cubicBezTo>
                    <a:cubicBezTo>
                      <a:pt x="9757" y="7524"/>
                      <a:pt x="9788" y="7528"/>
                      <a:pt x="9818" y="7528"/>
                    </a:cubicBezTo>
                    <a:cubicBezTo>
                      <a:pt x="9860" y="7528"/>
                      <a:pt x="9901" y="7520"/>
                      <a:pt x="9940" y="7505"/>
                    </a:cubicBezTo>
                    <a:cubicBezTo>
                      <a:pt x="9985" y="7532"/>
                      <a:pt x="10037" y="7548"/>
                      <a:pt x="10088" y="7548"/>
                    </a:cubicBezTo>
                    <a:cubicBezTo>
                      <a:pt x="10126" y="7548"/>
                      <a:pt x="10163" y="7540"/>
                      <a:pt x="10198" y="7521"/>
                    </a:cubicBezTo>
                    <a:cubicBezTo>
                      <a:pt x="10878" y="7147"/>
                      <a:pt x="11455" y="6531"/>
                      <a:pt x="11997" y="5985"/>
                    </a:cubicBezTo>
                    <a:cubicBezTo>
                      <a:pt x="12553" y="5422"/>
                      <a:pt x="13118" y="4844"/>
                      <a:pt x="13587" y="4205"/>
                    </a:cubicBezTo>
                    <a:cubicBezTo>
                      <a:pt x="13737" y="3997"/>
                      <a:pt x="13582" y="3773"/>
                      <a:pt x="13380" y="3710"/>
                    </a:cubicBezTo>
                    <a:cubicBezTo>
                      <a:pt x="13475" y="3571"/>
                      <a:pt x="13480" y="3358"/>
                      <a:pt x="13302" y="3274"/>
                    </a:cubicBezTo>
                    <a:cubicBezTo>
                      <a:pt x="10214" y="1831"/>
                      <a:pt x="6948" y="751"/>
                      <a:pt x="3624" y="7"/>
                    </a:cubicBezTo>
                    <a:cubicBezTo>
                      <a:pt x="3607" y="3"/>
                      <a:pt x="3590" y="1"/>
                      <a:pt x="3574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7" name="Google Shape;1987;p83"/>
              <p:cNvSpPr/>
              <p:nvPr/>
            </p:nvSpPr>
            <p:spPr>
              <a:xfrm>
                <a:off x="1739838" y="4716261"/>
                <a:ext cx="461210" cy="159671"/>
              </a:xfrm>
              <a:custGeom>
                <a:avLst/>
                <a:gdLst/>
                <a:ahLst/>
                <a:cxnLst/>
                <a:rect l="l" t="t" r="r" b="b"/>
                <a:pathLst>
                  <a:path w="13937" h="4825" extrusionOk="0">
                    <a:moveTo>
                      <a:pt x="215" y="1"/>
                    </a:moveTo>
                    <a:cubicBezTo>
                      <a:pt x="79" y="1"/>
                      <a:pt x="0" y="215"/>
                      <a:pt x="141" y="283"/>
                    </a:cubicBezTo>
                    <a:cubicBezTo>
                      <a:pt x="4325" y="2318"/>
                      <a:pt x="9009" y="3619"/>
                      <a:pt x="13490" y="4815"/>
                    </a:cubicBezTo>
                    <a:cubicBezTo>
                      <a:pt x="13516" y="4822"/>
                      <a:pt x="13541" y="4825"/>
                      <a:pt x="13564" y="4825"/>
                    </a:cubicBezTo>
                    <a:cubicBezTo>
                      <a:pt x="13840" y="4825"/>
                      <a:pt x="13936" y="4384"/>
                      <a:pt x="13631" y="4303"/>
                    </a:cubicBezTo>
                    <a:cubicBezTo>
                      <a:pt x="9081" y="3101"/>
                      <a:pt x="4736" y="1412"/>
                      <a:pt x="258" y="7"/>
                    </a:cubicBezTo>
                    <a:cubicBezTo>
                      <a:pt x="243" y="3"/>
                      <a:pt x="229" y="1"/>
                      <a:pt x="21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8" name="Google Shape;1988;p83"/>
              <p:cNvSpPr/>
              <p:nvPr/>
            </p:nvSpPr>
            <p:spPr>
              <a:xfrm>
                <a:off x="1771012" y="4676384"/>
                <a:ext cx="280260" cy="110363"/>
              </a:xfrm>
              <a:custGeom>
                <a:avLst/>
                <a:gdLst/>
                <a:ahLst/>
                <a:cxnLst/>
                <a:rect l="l" t="t" r="r" b="b"/>
                <a:pathLst>
                  <a:path w="8469" h="3335" extrusionOk="0">
                    <a:moveTo>
                      <a:pt x="219" y="1"/>
                    </a:moveTo>
                    <a:cubicBezTo>
                      <a:pt x="49" y="1"/>
                      <a:pt x="1" y="263"/>
                      <a:pt x="182" y="332"/>
                    </a:cubicBezTo>
                    <a:cubicBezTo>
                      <a:pt x="2804" y="1338"/>
                      <a:pt x="5437" y="2392"/>
                      <a:pt x="8085" y="3323"/>
                    </a:cubicBezTo>
                    <a:cubicBezTo>
                      <a:pt x="8109" y="3331"/>
                      <a:pt x="8131" y="3335"/>
                      <a:pt x="8153" y="3335"/>
                    </a:cubicBezTo>
                    <a:cubicBezTo>
                      <a:pt x="8353" y="3335"/>
                      <a:pt x="8469" y="3011"/>
                      <a:pt x="8260" y="2912"/>
                    </a:cubicBezTo>
                    <a:cubicBezTo>
                      <a:pt x="5725" y="1716"/>
                      <a:pt x="2965" y="768"/>
                      <a:pt x="271" y="8"/>
                    </a:cubicBezTo>
                    <a:cubicBezTo>
                      <a:pt x="253" y="3"/>
                      <a:pt x="235" y="1"/>
                      <a:pt x="21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9" name="Google Shape;1989;p83"/>
              <p:cNvSpPr/>
              <p:nvPr/>
            </p:nvSpPr>
            <p:spPr>
              <a:xfrm>
                <a:off x="1770648" y="4633132"/>
                <a:ext cx="435729" cy="159109"/>
              </a:xfrm>
              <a:custGeom>
                <a:avLst/>
                <a:gdLst/>
                <a:ahLst/>
                <a:cxnLst/>
                <a:rect l="l" t="t" r="r" b="b"/>
                <a:pathLst>
                  <a:path w="13167" h="4808" extrusionOk="0">
                    <a:moveTo>
                      <a:pt x="229" y="0"/>
                    </a:moveTo>
                    <a:cubicBezTo>
                      <a:pt x="57" y="0"/>
                      <a:pt x="1" y="264"/>
                      <a:pt x="187" y="323"/>
                    </a:cubicBezTo>
                    <a:cubicBezTo>
                      <a:pt x="4450" y="1672"/>
                      <a:pt x="8594" y="3201"/>
                      <a:pt x="12769" y="4794"/>
                    </a:cubicBezTo>
                    <a:cubicBezTo>
                      <a:pt x="12794" y="4803"/>
                      <a:pt x="12818" y="4807"/>
                      <a:pt x="12841" y="4807"/>
                    </a:cubicBezTo>
                    <a:cubicBezTo>
                      <a:pt x="13047" y="4807"/>
                      <a:pt x="13166" y="4465"/>
                      <a:pt x="12950" y="4365"/>
                    </a:cubicBezTo>
                    <a:cubicBezTo>
                      <a:pt x="8933" y="2493"/>
                      <a:pt x="4578" y="1047"/>
                      <a:pt x="275" y="6"/>
                    </a:cubicBezTo>
                    <a:cubicBezTo>
                      <a:pt x="259" y="2"/>
                      <a:pt x="244" y="0"/>
                      <a:pt x="22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0" name="Google Shape;1990;p83"/>
              <p:cNvSpPr/>
              <p:nvPr/>
            </p:nvSpPr>
            <p:spPr>
              <a:xfrm>
                <a:off x="1843186" y="4600007"/>
                <a:ext cx="272318" cy="119729"/>
              </a:xfrm>
              <a:custGeom>
                <a:avLst/>
                <a:gdLst/>
                <a:ahLst/>
                <a:cxnLst/>
                <a:rect l="l" t="t" r="r" b="b"/>
                <a:pathLst>
                  <a:path w="8229" h="3618" extrusionOk="0">
                    <a:moveTo>
                      <a:pt x="213" y="1"/>
                    </a:moveTo>
                    <a:cubicBezTo>
                      <a:pt x="49" y="1"/>
                      <a:pt x="0" y="248"/>
                      <a:pt x="175" y="312"/>
                    </a:cubicBezTo>
                    <a:cubicBezTo>
                      <a:pt x="2797" y="1252"/>
                      <a:pt x="5304" y="2277"/>
                      <a:pt x="7765" y="3588"/>
                    </a:cubicBezTo>
                    <a:cubicBezTo>
                      <a:pt x="7804" y="3609"/>
                      <a:pt x="7843" y="3618"/>
                      <a:pt x="7879" y="3618"/>
                    </a:cubicBezTo>
                    <a:cubicBezTo>
                      <a:pt x="8090" y="3618"/>
                      <a:pt x="8229" y="3308"/>
                      <a:pt x="8003" y="3180"/>
                    </a:cubicBezTo>
                    <a:cubicBezTo>
                      <a:pt x="5593" y="1814"/>
                      <a:pt x="2951" y="673"/>
                      <a:pt x="259" y="7"/>
                    </a:cubicBezTo>
                    <a:cubicBezTo>
                      <a:pt x="243" y="3"/>
                      <a:pt x="228" y="1"/>
                      <a:pt x="213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91" name="Google Shape;1991;p83"/>
            <p:cNvGrpSpPr/>
            <p:nvPr/>
          </p:nvGrpSpPr>
          <p:grpSpPr>
            <a:xfrm>
              <a:off x="2242315" y="4930402"/>
              <a:ext cx="155932" cy="99046"/>
              <a:chOff x="2242315" y="4930402"/>
              <a:chExt cx="155932" cy="99046"/>
            </a:xfrm>
          </p:grpSpPr>
          <p:sp>
            <p:nvSpPr>
              <p:cNvPr id="1992" name="Google Shape;1992;p83"/>
              <p:cNvSpPr/>
              <p:nvPr/>
            </p:nvSpPr>
            <p:spPr>
              <a:xfrm>
                <a:off x="2242315" y="4930402"/>
                <a:ext cx="83856" cy="58508"/>
              </a:xfrm>
              <a:custGeom>
                <a:avLst/>
                <a:gdLst/>
                <a:ahLst/>
                <a:cxnLst/>
                <a:rect l="l" t="t" r="r" b="b"/>
                <a:pathLst>
                  <a:path w="2534" h="1768" extrusionOk="0">
                    <a:moveTo>
                      <a:pt x="2324" y="0"/>
                    </a:moveTo>
                    <a:cubicBezTo>
                      <a:pt x="2255" y="0"/>
                      <a:pt x="2186" y="39"/>
                      <a:pt x="2157" y="130"/>
                    </a:cubicBezTo>
                    <a:cubicBezTo>
                      <a:pt x="1887" y="959"/>
                      <a:pt x="1227" y="1495"/>
                      <a:pt x="370" y="1495"/>
                    </a:cubicBezTo>
                    <a:cubicBezTo>
                      <a:pt x="302" y="1495"/>
                      <a:pt x="233" y="1492"/>
                      <a:pt x="163" y="1485"/>
                    </a:cubicBezTo>
                    <a:cubicBezTo>
                      <a:pt x="159" y="1485"/>
                      <a:pt x="155" y="1485"/>
                      <a:pt x="152" y="1485"/>
                    </a:cubicBezTo>
                    <a:cubicBezTo>
                      <a:pt x="24" y="1485"/>
                      <a:pt x="1" y="1696"/>
                      <a:pt x="129" y="1724"/>
                    </a:cubicBezTo>
                    <a:cubicBezTo>
                      <a:pt x="258" y="1753"/>
                      <a:pt x="390" y="1768"/>
                      <a:pt x="523" y="1768"/>
                    </a:cubicBezTo>
                    <a:cubicBezTo>
                      <a:pt x="1417" y="1768"/>
                      <a:pt x="2344" y="1130"/>
                      <a:pt x="2509" y="226"/>
                    </a:cubicBezTo>
                    <a:cubicBezTo>
                      <a:pt x="2534" y="89"/>
                      <a:pt x="2428" y="0"/>
                      <a:pt x="232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3" name="Google Shape;1993;p83"/>
              <p:cNvSpPr/>
              <p:nvPr/>
            </p:nvSpPr>
            <p:spPr>
              <a:xfrm>
                <a:off x="2304595" y="4969484"/>
                <a:ext cx="93652" cy="59964"/>
              </a:xfrm>
              <a:custGeom>
                <a:avLst/>
                <a:gdLst/>
                <a:ahLst/>
                <a:cxnLst/>
                <a:rect l="l" t="t" r="r" b="b"/>
                <a:pathLst>
                  <a:path w="2830" h="1812" extrusionOk="0">
                    <a:moveTo>
                      <a:pt x="2577" y="0"/>
                    </a:moveTo>
                    <a:cubicBezTo>
                      <a:pt x="2521" y="0"/>
                      <a:pt x="2465" y="28"/>
                      <a:pt x="2428" y="96"/>
                    </a:cubicBezTo>
                    <a:cubicBezTo>
                      <a:pt x="1966" y="938"/>
                      <a:pt x="1175" y="1481"/>
                      <a:pt x="200" y="1502"/>
                    </a:cubicBezTo>
                    <a:cubicBezTo>
                      <a:pt x="1" y="1507"/>
                      <a:pt x="1" y="1811"/>
                      <a:pt x="200" y="1811"/>
                    </a:cubicBezTo>
                    <a:cubicBezTo>
                      <a:pt x="207" y="1811"/>
                      <a:pt x="214" y="1811"/>
                      <a:pt x="221" y="1811"/>
                    </a:cubicBezTo>
                    <a:cubicBezTo>
                      <a:pt x="1269" y="1811"/>
                      <a:pt x="2287" y="1241"/>
                      <a:pt x="2756" y="287"/>
                    </a:cubicBezTo>
                    <a:cubicBezTo>
                      <a:pt x="2830" y="138"/>
                      <a:pt x="2702" y="0"/>
                      <a:pt x="257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994" name="Google Shape;1994;p83"/>
          <p:cNvGrpSpPr/>
          <p:nvPr/>
        </p:nvGrpSpPr>
        <p:grpSpPr>
          <a:xfrm>
            <a:off x="3260869" y="4155210"/>
            <a:ext cx="1065612" cy="1051580"/>
            <a:chOff x="3260869" y="4155210"/>
            <a:chExt cx="1065612" cy="1051580"/>
          </a:xfrm>
        </p:grpSpPr>
        <p:grpSp>
          <p:nvGrpSpPr>
            <p:cNvPr id="1995" name="Google Shape;1995;p83"/>
            <p:cNvGrpSpPr/>
            <p:nvPr/>
          </p:nvGrpSpPr>
          <p:grpSpPr>
            <a:xfrm>
              <a:off x="3260869" y="4155210"/>
              <a:ext cx="1065612" cy="1051580"/>
              <a:chOff x="3260869" y="4155210"/>
              <a:chExt cx="1065612" cy="1051580"/>
            </a:xfrm>
          </p:grpSpPr>
          <p:sp>
            <p:nvSpPr>
              <p:cNvPr id="1996" name="Google Shape;1996;p83"/>
              <p:cNvSpPr/>
              <p:nvPr/>
            </p:nvSpPr>
            <p:spPr>
              <a:xfrm>
                <a:off x="3260869" y="4155210"/>
                <a:ext cx="1065612" cy="1051580"/>
              </a:xfrm>
              <a:custGeom>
                <a:avLst/>
                <a:gdLst/>
                <a:ahLst/>
                <a:cxnLst/>
                <a:rect l="l" t="t" r="r" b="b"/>
                <a:pathLst>
                  <a:path w="32201" h="31777" extrusionOk="0">
                    <a:moveTo>
                      <a:pt x="16276" y="824"/>
                    </a:moveTo>
                    <a:cubicBezTo>
                      <a:pt x="16873" y="824"/>
                      <a:pt x="17436" y="900"/>
                      <a:pt x="17911" y="1112"/>
                    </a:cubicBezTo>
                    <a:cubicBezTo>
                      <a:pt x="17554" y="1518"/>
                      <a:pt x="17208" y="1932"/>
                      <a:pt x="16861" y="2345"/>
                    </a:cubicBezTo>
                    <a:lnTo>
                      <a:pt x="16243" y="3081"/>
                    </a:lnTo>
                    <a:cubicBezTo>
                      <a:pt x="15990" y="3383"/>
                      <a:pt x="15868" y="3721"/>
                      <a:pt x="15544" y="3721"/>
                    </a:cubicBezTo>
                    <a:cubicBezTo>
                      <a:pt x="15495" y="3721"/>
                      <a:pt x="15441" y="3713"/>
                      <a:pt x="15382" y="3696"/>
                    </a:cubicBezTo>
                    <a:cubicBezTo>
                      <a:pt x="14860" y="3548"/>
                      <a:pt x="14324" y="2832"/>
                      <a:pt x="13924" y="2474"/>
                    </a:cubicBezTo>
                    <a:cubicBezTo>
                      <a:pt x="13474" y="2068"/>
                      <a:pt x="13023" y="1664"/>
                      <a:pt x="12571" y="1261"/>
                    </a:cubicBezTo>
                    <a:cubicBezTo>
                      <a:pt x="13626" y="1156"/>
                      <a:pt x="15026" y="824"/>
                      <a:pt x="16276" y="824"/>
                    </a:cubicBezTo>
                    <a:close/>
                    <a:moveTo>
                      <a:pt x="12107" y="1497"/>
                    </a:moveTo>
                    <a:cubicBezTo>
                      <a:pt x="12784" y="2194"/>
                      <a:pt x="13464" y="2884"/>
                      <a:pt x="14147" y="3574"/>
                    </a:cubicBezTo>
                    <a:cubicBezTo>
                      <a:pt x="14469" y="3895"/>
                      <a:pt x="14978" y="4653"/>
                      <a:pt x="15511" y="4678"/>
                    </a:cubicBezTo>
                    <a:cubicBezTo>
                      <a:pt x="15519" y="4678"/>
                      <a:pt x="15528" y="4679"/>
                      <a:pt x="15537" y="4679"/>
                    </a:cubicBezTo>
                    <a:cubicBezTo>
                      <a:pt x="15956" y="4679"/>
                      <a:pt x="16222" y="4247"/>
                      <a:pt x="16462" y="3973"/>
                    </a:cubicBezTo>
                    <a:cubicBezTo>
                      <a:pt x="17166" y="3174"/>
                      <a:pt x="17863" y="2355"/>
                      <a:pt x="18529" y="1520"/>
                    </a:cubicBezTo>
                    <a:cubicBezTo>
                      <a:pt x="20049" y="2881"/>
                      <a:pt x="21302" y="4787"/>
                      <a:pt x="22645" y="6323"/>
                    </a:cubicBezTo>
                    <a:cubicBezTo>
                      <a:pt x="23999" y="7870"/>
                      <a:pt x="25365" y="9404"/>
                      <a:pt x="26748" y="10927"/>
                    </a:cubicBezTo>
                    <a:cubicBezTo>
                      <a:pt x="27115" y="11331"/>
                      <a:pt x="30090" y="14523"/>
                      <a:pt x="31378" y="15704"/>
                    </a:cubicBezTo>
                    <a:lnTo>
                      <a:pt x="31336" y="15748"/>
                    </a:lnTo>
                    <a:cubicBezTo>
                      <a:pt x="31255" y="15836"/>
                      <a:pt x="31222" y="15957"/>
                      <a:pt x="31246" y="16075"/>
                    </a:cubicBezTo>
                    <a:cubicBezTo>
                      <a:pt x="27250" y="21680"/>
                      <a:pt x="21393" y="25437"/>
                      <a:pt x="17142" y="30795"/>
                    </a:cubicBezTo>
                    <a:lnTo>
                      <a:pt x="9052" y="21823"/>
                    </a:lnTo>
                    <a:cubicBezTo>
                      <a:pt x="6297" y="18769"/>
                      <a:pt x="3651" y="15517"/>
                      <a:pt x="636" y="12714"/>
                    </a:cubicBezTo>
                    <a:cubicBezTo>
                      <a:pt x="654" y="12705"/>
                      <a:pt x="673" y="12694"/>
                      <a:pt x="689" y="12682"/>
                    </a:cubicBezTo>
                    <a:cubicBezTo>
                      <a:pt x="2817" y="10745"/>
                      <a:pt x="4894" y="8749"/>
                      <a:pt x="6954" y="6738"/>
                    </a:cubicBezTo>
                    <a:cubicBezTo>
                      <a:pt x="8635" y="5098"/>
                      <a:pt x="10712" y="3436"/>
                      <a:pt x="12107" y="1497"/>
                    </a:cubicBezTo>
                    <a:close/>
                    <a:moveTo>
                      <a:pt x="16705" y="1"/>
                    </a:moveTo>
                    <a:cubicBezTo>
                      <a:pt x="15281" y="1"/>
                      <a:pt x="13554" y="491"/>
                      <a:pt x="12398" y="687"/>
                    </a:cubicBezTo>
                    <a:cubicBezTo>
                      <a:pt x="12371" y="670"/>
                      <a:pt x="12340" y="661"/>
                      <a:pt x="12308" y="661"/>
                    </a:cubicBezTo>
                    <a:cubicBezTo>
                      <a:pt x="12274" y="661"/>
                      <a:pt x="12240" y="671"/>
                      <a:pt x="12210" y="691"/>
                    </a:cubicBezTo>
                    <a:cubicBezTo>
                      <a:pt x="10060" y="2119"/>
                      <a:pt x="8278" y="4415"/>
                      <a:pt x="6431" y="6217"/>
                    </a:cubicBezTo>
                    <a:cubicBezTo>
                      <a:pt x="4371" y="8228"/>
                      <a:pt x="2272" y="10195"/>
                      <a:pt x="179" y="12172"/>
                    </a:cubicBezTo>
                    <a:cubicBezTo>
                      <a:pt x="0" y="12341"/>
                      <a:pt x="60" y="12558"/>
                      <a:pt x="204" y="12682"/>
                    </a:cubicBezTo>
                    <a:cubicBezTo>
                      <a:pt x="144" y="12748"/>
                      <a:pt x="143" y="12849"/>
                      <a:pt x="199" y="12918"/>
                    </a:cubicBezTo>
                    <a:cubicBezTo>
                      <a:pt x="2638" y="16166"/>
                      <a:pt x="5546" y="19090"/>
                      <a:pt x="8263" y="22103"/>
                    </a:cubicBezTo>
                    <a:lnTo>
                      <a:pt x="16883" y="31661"/>
                    </a:lnTo>
                    <a:cubicBezTo>
                      <a:pt x="16955" y="31742"/>
                      <a:pt x="17043" y="31776"/>
                      <a:pt x="17131" y="31776"/>
                    </a:cubicBezTo>
                    <a:cubicBezTo>
                      <a:pt x="17267" y="31776"/>
                      <a:pt x="17405" y="31696"/>
                      <a:pt x="17491" y="31583"/>
                    </a:cubicBezTo>
                    <a:cubicBezTo>
                      <a:pt x="21727" y="26056"/>
                      <a:pt x="28230" y="22455"/>
                      <a:pt x="31879" y="16456"/>
                    </a:cubicBezTo>
                    <a:cubicBezTo>
                      <a:pt x="31885" y="16456"/>
                      <a:pt x="31889" y="16456"/>
                      <a:pt x="31897" y="16454"/>
                    </a:cubicBezTo>
                    <a:cubicBezTo>
                      <a:pt x="32067" y="16430"/>
                      <a:pt x="32174" y="16237"/>
                      <a:pt x="32180" y="16082"/>
                    </a:cubicBezTo>
                    <a:cubicBezTo>
                      <a:pt x="32200" y="15552"/>
                      <a:pt x="31817" y="15289"/>
                      <a:pt x="31473" y="14914"/>
                    </a:cubicBezTo>
                    <a:cubicBezTo>
                      <a:pt x="30543" y="13906"/>
                      <a:pt x="29604" y="12909"/>
                      <a:pt x="28679" y="11898"/>
                    </a:cubicBezTo>
                    <a:cubicBezTo>
                      <a:pt x="26751" y="9793"/>
                      <a:pt x="24847" y="7666"/>
                      <a:pt x="22968" y="5517"/>
                    </a:cubicBezTo>
                    <a:cubicBezTo>
                      <a:pt x="22064" y="4487"/>
                      <a:pt x="21167" y="3451"/>
                      <a:pt x="20274" y="2413"/>
                    </a:cubicBezTo>
                    <a:cubicBezTo>
                      <a:pt x="19676" y="1717"/>
                      <a:pt x="19064" y="707"/>
                      <a:pt x="18212" y="285"/>
                    </a:cubicBezTo>
                    <a:cubicBezTo>
                      <a:pt x="17795" y="79"/>
                      <a:pt x="17274" y="1"/>
                      <a:pt x="1670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7" name="Google Shape;1997;p83"/>
              <p:cNvSpPr/>
              <p:nvPr/>
            </p:nvSpPr>
            <p:spPr>
              <a:xfrm>
                <a:off x="3412631" y="4384608"/>
                <a:ext cx="250146" cy="242800"/>
              </a:xfrm>
              <a:custGeom>
                <a:avLst/>
                <a:gdLst/>
                <a:ahLst/>
                <a:cxnLst/>
                <a:rect l="l" t="t" r="r" b="b"/>
                <a:pathLst>
                  <a:path w="7559" h="7337" extrusionOk="0">
                    <a:moveTo>
                      <a:pt x="7112" y="1"/>
                    </a:moveTo>
                    <a:cubicBezTo>
                      <a:pt x="7043" y="1"/>
                      <a:pt x="6972" y="25"/>
                      <a:pt x="6907" y="83"/>
                    </a:cubicBezTo>
                    <a:cubicBezTo>
                      <a:pt x="4539" y="2209"/>
                      <a:pt x="2103" y="4508"/>
                      <a:pt x="119" y="7003"/>
                    </a:cubicBezTo>
                    <a:cubicBezTo>
                      <a:pt x="0" y="7152"/>
                      <a:pt x="115" y="7337"/>
                      <a:pt x="261" y="7337"/>
                    </a:cubicBezTo>
                    <a:cubicBezTo>
                      <a:pt x="305" y="7337"/>
                      <a:pt x="352" y="7320"/>
                      <a:pt x="396" y="7280"/>
                    </a:cubicBezTo>
                    <a:cubicBezTo>
                      <a:pt x="2793" y="5137"/>
                      <a:pt x="5040" y="2763"/>
                      <a:pt x="7339" y="514"/>
                    </a:cubicBezTo>
                    <a:cubicBezTo>
                      <a:pt x="7558" y="299"/>
                      <a:pt x="7352" y="1"/>
                      <a:pt x="711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8" name="Google Shape;1998;p83"/>
              <p:cNvSpPr/>
              <p:nvPr/>
            </p:nvSpPr>
            <p:spPr>
              <a:xfrm>
                <a:off x="3509923" y="4364918"/>
                <a:ext cx="413027" cy="344261"/>
              </a:xfrm>
              <a:custGeom>
                <a:avLst/>
                <a:gdLst/>
                <a:ahLst/>
                <a:cxnLst/>
                <a:rect l="l" t="t" r="r" b="b"/>
                <a:pathLst>
                  <a:path w="12481" h="10403" extrusionOk="0">
                    <a:moveTo>
                      <a:pt x="11998" y="1"/>
                    </a:moveTo>
                    <a:cubicBezTo>
                      <a:pt x="11928" y="1"/>
                      <a:pt x="11855" y="24"/>
                      <a:pt x="11789" y="79"/>
                    </a:cubicBezTo>
                    <a:cubicBezTo>
                      <a:pt x="7868" y="3351"/>
                      <a:pt x="3903" y="6627"/>
                      <a:pt x="146" y="10087"/>
                    </a:cubicBezTo>
                    <a:cubicBezTo>
                      <a:pt x="0" y="10222"/>
                      <a:pt x="135" y="10403"/>
                      <a:pt x="290" y="10403"/>
                    </a:cubicBezTo>
                    <a:cubicBezTo>
                      <a:pt x="333" y="10403"/>
                      <a:pt x="377" y="10389"/>
                      <a:pt x="417" y="10358"/>
                    </a:cubicBezTo>
                    <a:cubicBezTo>
                      <a:pt x="4459" y="7223"/>
                      <a:pt x="8352" y="3853"/>
                      <a:pt x="12236" y="527"/>
                    </a:cubicBezTo>
                    <a:cubicBezTo>
                      <a:pt x="12481" y="317"/>
                      <a:pt x="12256" y="1"/>
                      <a:pt x="1199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9" name="Google Shape;1999;p83"/>
              <p:cNvSpPr/>
              <p:nvPr/>
            </p:nvSpPr>
            <p:spPr>
              <a:xfrm>
                <a:off x="3598644" y="4439773"/>
                <a:ext cx="398467" cy="361172"/>
              </a:xfrm>
              <a:custGeom>
                <a:avLst/>
                <a:gdLst/>
                <a:ahLst/>
                <a:cxnLst/>
                <a:rect l="l" t="t" r="r" b="b"/>
                <a:pathLst>
                  <a:path w="12041" h="10914" extrusionOk="0">
                    <a:moveTo>
                      <a:pt x="11581" y="1"/>
                    </a:moveTo>
                    <a:cubicBezTo>
                      <a:pt x="11511" y="1"/>
                      <a:pt x="11437" y="25"/>
                      <a:pt x="11370" y="83"/>
                    </a:cubicBezTo>
                    <a:cubicBezTo>
                      <a:pt x="9416" y="1764"/>
                      <a:pt x="7560" y="3572"/>
                      <a:pt x="5668" y="5325"/>
                    </a:cubicBezTo>
                    <a:cubicBezTo>
                      <a:pt x="3796" y="7060"/>
                      <a:pt x="1720" y="8725"/>
                      <a:pt x="75" y="10678"/>
                    </a:cubicBezTo>
                    <a:cubicBezTo>
                      <a:pt x="1" y="10766"/>
                      <a:pt x="67" y="10914"/>
                      <a:pt x="167" y="10914"/>
                    </a:cubicBezTo>
                    <a:cubicBezTo>
                      <a:pt x="189" y="10914"/>
                      <a:pt x="213" y="10906"/>
                      <a:pt x="237" y="10889"/>
                    </a:cubicBezTo>
                    <a:cubicBezTo>
                      <a:pt x="2247" y="9476"/>
                      <a:pt x="4014" y="7636"/>
                      <a:pt x="5832" y="5988"/>
                    </a:cubicBezTo>
                    <a:cubicBezTo>
                      <a:pt x="7831" y="4176"/>
                      <a:pt x="9885" y="2409"/>
                      <a:pt x="11814" y="525"/>
                    </a:cubicBezTo>
                    <a:cubicBezTo>
                      <a:pt x="12041" y="303"/>
                      <a:pt x="11829" y="1"/>
                      <a:pt x="1158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0" name="Google Shape;2000;p83"/>
              <p:cNvSpPr/>
              <p:nvPr/>
            </p:nvSpPr>
            <p:spPr>
              <a:xfrm>
                <a:off x="3701264" y="4530512"/>
                <a:ext cx="379505" cy="352832"/>
              </a:xfrm>
              <a:custGeom>
                <a:avLst/>
                <a:gdLst/>
                <a:ahLst/>
                <a:cxnLst/>
                <a:rect l="l" t="t" r="r" b="b"/>
                <a:pathLst>
                  <a:path w="11468" h="10662" extrusionOk="0">
                    <a:moveTo>
                      <a:pt x="10990" y="1"/>
                    </a:moveTo>
                    <a:cubicBezTo>
                      <a:pt x="10919" y="1"/>
                      <a:pt x="10844" y="26"/>
                      <a:pt x="10776" y="84"/>
                    </a:cubicBezTo>
                    <a:cubicBezTo>
                      <a:pt x="7058" y="3254"/>
                      <a:pt x="3526" y="6737"/>
                      <a:pt x="158" y="10273"/>
                    </a:cubicBezTo>
                    <a:cubicBezTo>
                      <a:pt x="0" y="10438"/>
                      <a:pt x="151" y="10662"/>
                      <a:pt x="326" y="10662"/>
                    </a:cubicBezTo>
                    <a:cubicBezTo>
                      <a:pt x="378" y="10662"/>
                      <a:pt x="431" y="10642"/>
                      <a:pt x="480" y="10596"/>
                    </a:cubicBezTo>
                    <a:cubicBezTo>
                      <a:pt x="4036" y="7213"/>
                      <a:pt x="7666" y="3910"/>
                      <a:pt x="11230" y="537"/>
                    </a:cubicBezTo>
                    <a:cubicBezTo>
                      <a:pt x="11468" y="313"/>
                      <a:pt x="11246" y="1"/>
                      <a:pt x="1099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1" name="Google Shape;2001;p83"/>
              <p:cNvSpPr/>
              <p:nvPr/>
            </p:nvSpPr>
            <p:spPr>
              <a:xfrm>
                <a:off x="3803520" y="4626150"/>
                <a:ext cx="361866" cy="345320"/>
              </a:xfrm>
              <a:custGeom>
                <a:avLst/>
                <a:gdLst/>
                <a:ahLst/>
                <a:cxnLst/>
                <a:rect l="l" t="t" r="r" b="b"/>
                <a:pathLst>
                  <a:path w="10935" h="10435" extrusionOk="0">
                    <a:moveTo>
                      <a:pt x="10476" y="1"/>
                    </a:moveTo>
                    <a:cubicBezTo>
                      <a:pt x="10207" y="1"/>
                      <a:pt x="9988" y="323"/>
                      <a:pt x="10226" y="555"/>
                    </a:cubicBezTo>
                    <a:cubicBezTo>
                      <a:pt x="10225" y="555"/>
                      <a:pt x="10223" y="554"/>
                      <a:pt x="10221" y="554"/>
                    </a:cubicBezTo>
                    <a:cubicBezTo>
                      <a:pt x="9960" y="554"/>
                      <a:pt x="980" y="9294"/>
                      <a:pt x="146" y="10102"/>
                    </a:cubicBezTo>
                    <a:cubicBezTo>
                      <a:pt x="1" y="10243"/>
                      <a:pt x="136" y="10435"/>
                      <a:pt x="295" y="10435"/>
                    </a:cubicBezTo>
                    <a:cubicBezTo>
                      <a:pt x="339" y="10435"/>
                      <a:pt x="386" y="10420"/>
                      <a:pt x="428" y="10384"/>
                    </a:cubicBezTo>
                    <a:cubicBezTo>
                      <a:pt x="2474" y="8633"/>
                      <a:pt x="4449" y="6797"/>
                      <a:pt x="6414" y="4956"/>
                    </a:cubicBezTo>
                    <a:cubicBezTo>
                      <a:pt x="7353" y="4075"/>
                      <a:pt x="8288" y="3190"/>
                      <a:pt x="9218" y="2300"/>
                    </a:cubicBezTo>
                    <a:cubicBezTo>
                      <a:pt x="9785" y="1758"/>
                      <a:pt x="10653" y="1251"/>
                      <a:pt x="10892" y="482"/>
                    </a:cubicBezTo>
                    <a:cubicBezTo>
                      <a:pt x="10935" y="344"/>
                      <a:pt x="10866" y="153"/>
                      <a:pt x="10731" y="87"/>
                    </a:cubicBezTo>
                    <a:lnTo>
                      <a:pt x="10627" y="36"/>
                    </a:lnTo>
                    <a:cubicBezTo>
                      <a:pt x="10577" y="12"/>
                      <a:pt x="10525" y="1"/>
                      <a:pt x="10476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002" name="Google Shape;2002;p83"/>
            <p:cNvSpPr/>
            <p:nvPr/>
          </p:nvSpPr>
          <p:spPr>
            <a:xfrm>
              <a:off x="3992710" y="4206570"/>
              <a:ext cx="70950" cy="81573"/>
            </a:xfrm>
            <a:custGeom>
              <a:avLst/>
              <a:gdLst/>
              <a:ahLst/>
              <a:cxnLst/>
              <a:rect l="l" t="t" r="r" b="b"/>
              <a:pathLst>
                <a:path w="2144" h="2465" extrusionOk="0">
                  <a:moveTo>
                    <a:pt x="204" y="0"/>
                  </a:moveTo>
                  <a:cubicBezTo>
                    <a:pt x="104" y="0"/>
                    <a:pt x="0" y="116"/>
                    <a:pt x="72" y="216"/>
                  </a:cubicBezTo>
                  <a:cubicBezTo>
                    <a:pt x="612" y="965"/>
                    <a:pt x="1185" y="1705"/>
                    <a:pt x="1779" y="2412"/>
                  </a:cubicBezTo>
                  <a:cubicBezTo>
                    <a:pt x="1811" y="2449"/>
                    <a:pt x="1850" y="2465"/>
                    <a:pt x="1891" y="2465"/>
                  </a:cubicBezTo>
                  <a:cubicBezTo>
                    <a:pt x="2014" y="2465"/>
                    <a:pt x="2144" y="2321"/>
                    <a:pt x="2054" y="2201"/>
                  </a:cubicBezTo>
                  <a:cubicBezTo>
                    <a:pt x="1498" y="1463"/>
                    <a:pt x="905" y="737"/>
                    <a:pt x="297" y="43"/>
                  </a:cubicBezTo>
                  <a:cubicBezTo>
                    <a:pt x="271" y="13"/>
                    <a:pt x="238" y="0"/>
                    <a:pt x="20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83"/>
            <p:cNvSpPr/>
            <p:nvPr/>
          </p:nvSpPr>
          <p:spPr>
            <a:xfrm>
              <a:off x="4071933" y="4230363"/>
              <a:ext cx="60890" cy="66946"/>
            </a:xfrm>
            <a:custGeom>
              <a:avLst/>
              <a:gdLst/>
              <a:ahLst/>
              <a:cxnLst/>
              <a:rect l="l" t="t" r="r" b="b"/>
              <a:pathLst>
                <a:path w="1840" h="2023" extrusionOk="0">
                  <a:moveTo>
                    <a:pt x="198" y="1"/>
                  </a:moveTo>
                  <a:cubicBezTo>
                    <a:pt x="91" y="1"/>
                    <a:pt x="1" y="149"/>
                    <a:pt x="88" y="261"/>
                  </a:cubicBezTo>
                  <a:cubicBezTo>
                    <a:pt x="540" y="843"/>
                    <a:pt x="1017" y="1413"/>
                    <a:pt x="1505" y="1967"/>
                  </a:cubicBezTo>
                  <a:cubicBezTo>
                    <a:pt x="1539" y="2006"/>
                    <a:pt x="1578" y="2022"/>
                    <a:pt x="1615" y="2022"/>
                  </a:cubicBezTo>
                  <a:cubicBezTo>
                    <a:pt x="1734" y="2022"/>
                    <a:pt x="1840" y="1857"/>
                    <a:pt x="1740" y="1733"/>
                  </a:cubicBezTo>
                  <a:cubicBezTo>
                    <a:pt x="1277" y="1159"/>
                    <a:pt x="796" y="594"/>
                    <a:pt x="298" y="50"/>
                  </a:cubicBezTo>
                  <a:cubicBezTo>
                    <a:pt x="267" y="15"/>
                    <a:pt x="232" y="1"/>
                    <a:pt x="1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04" name="Google Shape;2004;p83"/>
          <p:cNvGrpSpPr/>
          <p:nvPr/>
        </p:nvGrpSpPr>
        <p:grpSpPr>
          <a:xfrm>
            <a:off x="5630954" y="5096427"/>
            <a:ext cx="147626" cy="102487"/>
            <a:chOff x="5630954" y="5096427"/>
            <a:chExt cx="147626" cy="102487"/>
          </a:xfrm>
        </p:grpSpPr>
        <p:sp>
          <p:nvSpPr>
            <p:cNvPr id="2005" name="Google Shape;2005;p83"/>
            <p:cNvSpPr/>
            <p:nvPr/>
          </p:nvSpPr>
          <p:spPr>
            <a:xfrm>
              <a:off x="5630954" y="5129023"/>
              <a:ext cx="86173" cy="60195"/>
            </a:xfrm>
            <a:custGeom>
              <a:avLst/>
              <a:gdLst/>
              <a:ahLst/>
              <a:cxnLst/>
              <a:rect l="l" t="t" r="r" b="b"/>
              <a:pathLst>
                <a:path w="2604" h="1819" extrusionOk="0">
                  <a:moveTo>
                    <a:pt x="2344" y="1"/>
                  </a:moveTo>
                  <a:cubicBezTo>
                    <a:pt x="2285" y="1"/>
                    <a:pt x="2225" y="25"/>
                    <a:pt x="2181" y="83"/>
                  </a:cubicBezTo>
                  <a:cubicBezTo>
                    <a:pt x="1645" y="776"/>
                    <a:pt x="1019" y="1286"/>
                    <a:pt x="164" y="1535"/>
                  </a:cubicBezTo>
                  <a:cubicBezTo>
                    <a:pt x="0" y="1583"/>
                    <a:pt x="50" y="1818"/>
                    <a:pt x="201" y="1818"/>
                  </a:cubicBezTo>
                  <a:cubicBezTo>
                    <a:pt x="214" y="1818"/>
                    <a:pt x="227" y="1817"/>
                    <a:pt x="241" y="1813"/>
                  </a:cubicBezTo>
                  <a:cubicBezTo>
                    <a:pt x="1137" y="1588"/>
                    <a:pt x="2001" y="1060"/>
                    <a:pt x="2509" y="274"/>
                  </a:cubicBezTo>
                  <a:cubicBezTo>
                    <a:pt x="2604" y="127"/>
                    <a:pt x="2478" y="1"/>
                    <a:pt x="234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83"/>
            <p:cNvSpPr/>
            <p:nvPr/>
          </p:nvSpPr>
          <p:spPr>
            <a:xfrm>
              <a:off x="5696146" y="5096427"/>
              <a:ext cx="82433" cy="102487"/>
            </a:xfrm>
            <a:custGeom>
              <a:avLst/>
              <a:gdLst/>
              <a:ahLst/>
              <a:cxnLst/>
              <a:rect l="l" t="t" r="r" b="b"/>
              <a:pathLst>
                <a:path w="2491" h="3097" extrusionOk="0">
                  <a:moveTo>
                    <a:pt x="2244" y="0"/>
                  </a:moveTo>
                  <a:cubicBezTo>
                    <a:pt x="2166" y="0"/>
                    <a:pt x="2093" y="45"/>
                    <a:pt x="2072" y="149"/>
                  </a:cubicBezTo>
                  <a:cubicBezTo>
                    <a:pt x="1823" y="1340"/>
                    <a:pt x="1156" y="2212"/>
                    <a:pt x="119" y="2827"/>
                  </a:cubicBezTo>
                  <a:cubicBezTo>
                    <a:pt x="1" y="2897"/>
                    <a:pt x="58" y="3096"/>
                    <a:pt x="180" y="3096"/>
                  </a:cubicBezTo>
                  <a:cubicBezTo>
                    <a:pt x="195" y="3096"/>
                    <a:pt x="211" y="3093"/>
                    <a:pt x="228" y="3086"/>
                  </a:cubicBezTo>
                  <a:cubicBezTo>
                    <a:pt x="1397" y="2619"/>
                    <a:pt x="2268" y="1492"/>
                    <a:pt x="2466" y="256"/>
                  </a:cubicBezTo>
                  <a:cubicBezTo>
                    <a:pt x="2491" y="103"/>
                    <a:pt x="2362" y="0"/>
                    <a:pt x="224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07" name="Google Shape;2007;p83"/>
          <p:cNvGrpSpPr/>
          <p:nvPr/>
        </p:nvGrpSpPr>
        <p:grpSpPr>
          <a:xfrm>
            <a:off x="6416107" y="3473604"/>
            <a:ext cx="72969" cy="114666"/>
            <a:chOff x="6416107" y="3473604"/>
            <a:chExt cx="72969" cy="114666"/>
          </a:xfrm>
        </p:grpSpPr>
        <p:sp>
          <p:nvSpPr>
            <p:cNvPr id="2008" name="Google Shape;2008;p83"/>
            <p:cNvSpPr/>
            <p:nvPr/>
          </p:nvSpPr>
          <p:spPr>
            <a:xfrm>
              <a:off x="6416107" y="3473604"/>
              <a:ext cx="23827" cy="114666"/>
            </a:xfrm>
            <a:custGeom>
              <a:avLst/>
              <a:gdLst/>
              <a:ahLst/>
              <a:cxnLst/>
              <a:rect l="l" t="t" r="r" b="b"/>
              <a:pathLst>
                <a:path w="720" h="3465" extrusionOk="0">
                  <a:moveTo>
                    <a:pt x="486" y="1"/>
                  </a:moveTo>
                  <a:cubicBezTo>
                    <a:pt x="411" y="1"/>
                    <a:pt x="339" y="43"/>
                    <a:pt x="313" y="142"/>
                  </a:cubicBezTo>
                  <a:cubicBezTo>
                    <a:pt x="43" y="1168"/>
                    <a:pt x="0" y="2272"/>
                    <a:pt x="129" y="3321"/>
                  </a:cubicBezTo>
                  <a:cubicBezTo>
                    <a:pt x="140" y="3415"/>
                    <a:pt x="218" y="3464"/>
                    <a:pt x="292" y="3464"/>
                  </a:cubicBezTo>
                  <a:cubicBezTo>
                    <a:pt x="364" y="3464"/>
                    <a:pt x="431" y="3418"/>
                    <a:pt x="427" y="3321"/>
                  </a:cubicBezTo>
                  <a:cubicBezTo>
                    <a:pt x="385" y="2271"/>
                    <a:pt x="492" y="1277"/>
                    <a:pt x="691" y="246"/>
                  </a:cubicBezTo>
                  <a:cubicBezTo>
                    <a:pt x="720" y="98"/>
                    <a:pt x="600" y="1"/>
                    <a:pt x="4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83"/>
            <p:cNvSpPr/>
            <p:nvPr/>
          </p:nvSpPr>
          <p:spPr>
            <a:xfrm>
              <a:off x="6450457" y="3497199"/>
              <a:ext cx="38619" cy="67641"/>
            </a:xfrm>
            <a:custGeom>
              <a:avLst/>
              <a:gdLst/>
              <a:ahLst/>
              <a:cxnLst/>
              <a:rect l="l" t="t" r="r" b="b"/>
              <a:pathLst>
                <a:path w="1167" h="2044" extrusionOk="0">
                  <a:moveTo>
                    <a:pt x="898" y="1"/>
                  </a:moveTo>
                  <a:cubicBezTo>
                    <a:pt x="833" y="1"/>
                    <a:pt x="771" y="31"/>
                    <a:pt x="739" y="101"/>
                  </a:cubicBezTo>
                  <a:cubicBezTo>
                    <a:pt x="475" y="663"/>
                    <a:pt x="249" y="1260"/>
                    <a:pt x="40" y="1845"/>
                  </a:cubicBezTo>
                  <a:cubicBezTo>
                    <a:pt x="1" y="1956"/>
                    <a:pt x="105" y="2044"/>
                    <a:pt x="203" y="2044"/>
                  </a:cubicBezTo>
                  <a:cubicBezTo>
                    <a:pt x="254" y="2044"/>
                    <a:pt x="302" y="2021"/>
                    <a:pt x="330" y="1966"/>
                  </a:cubicBezTo>
                  <a:cubicBezTo>
                    <a:pt x="609" y="1412"/>
                    <a:pt x="884" y="838"/>
                    <a:pt x="1111" y="259"/>
                  </a:cubicBezTo>
                  <a:cubicBezTo>
                    <a:pt x="1167" y="116"/>
                    <a:pt x="1027" y="1"/>
                    <a:pt x="8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10" name="Google Shape;2010;p83"/>
          <p:cNvGrpSpPr/>
          <p:nvPr/>
        </p:nvGrpSpPr>
        <p:grpSpPr>
          <a:xfrm>
            <a:off x="5551201" y="236184"/>
            <a:ext cx="1480128" cy="1386642"/>
            <a:chOff x="5751609" y="213662"/>
            <a:chExt cx="1480128" cy="1386642"/>
          </a:xfrm>
        </p:grpSpPr>
        <p:grpSp>
          <p:nvGrpSpPr>
            <p:cNvPr id="2011" name="Google Shape;2011;p83"/>
            <p:cNvGrpSpPr/>
            <p:nvPr/>
          </p:nvGrpSpPr>
          <p:grpSpPr>
            <a:xfrm>
              <a:off x="5751609" y="213662"/>
              <a:ext cx="1480128" cy="1386642"/>
              <a:chOff x="5751609" y="213662"/>
              <a:chExt cx="1480128" cy="1386642"/>
            </a:xfrm>
          </p:grpSpPr>
          <p:sp>
            <p:nvSpPr>
              <p:cNvPr id="2012" name="Google Shape;2012;p83"/>
              <p:cNvSpPr/>
              <p:nvPr/>
            </p:nvSpPr>
            <p:spPr>
              <a:xfrm>
                <a:off x="5751609" y="213662"/>
                <a:ext cx="1480128" cy="1386642"/>
              </a:xfrm>
              <a:custGeom>
                <a:avLst/>
                <a:gdLst/>
                <a:ahLst/>
                <a:cxnLst/>
                <a:rect l="l" t="t" r="r" b="b"/>
                <a:pathLst>
                  <a:path w="44727" h="41902" extrusionOk="0">
                    <a:moveTo>
                      <a:pt x="13287" y="2579"/>
                    </a:moveTo>
                    <a:cubicBezTo>
                      <a:pt x="13503" y="2579"/>
                      <a:pt x="13717" y="2594"/>
                      <a:pt x="13935" y="2646"/>
                    </a:cubicBezTo>
                    <a:cubicBezTo>
                      <a:pt x="14225" y="2711"/>
                      <a:pt x="14482" y="2837"/>
                      <a:pt x="14750" y="2952"/>
                    </a:cubicBezTo>
                    <a:cubicBezTo>
                      <a:pt x="11990" y="7841"/>
                      <a:pt x="9108" y="12713"/>
                      <a:pt x="6648" y="17733"/>
                    </a:cubicBezTo>
                    <a:cubicBezTo>
                      <a:pt x="6568" y="17897"/>
                      <a:pt x="6642" y="18046"/>
                      <a:pt x="6761" y="18112"/>
                    </a:cubicBezTo>
                    <a:cubicBezTo>
                      <a:pt x="6752" y="18194"/>
                      <a:pt x="6781" y="18282"/>
                      <a:pt x="6859" y="18323"/>
                    </a:cubicBezTo>
                    <a:cubicBezTo>
                      <a:pt x="8967" y="19418"/>
                      <a:pt x="11139" y="20127"/>
                      <a:pt x="13105" y="21518"/>
                    </a:cubicBezTo>
                    <a:cubicBezTo>
                      <a:pt x="13994" y="22150"/>
                      <a:pt x="14831" y="22850"/>
                      <a:pt x="15608" y="23615"/>
                    </a:cubicBezTo>
                    <a:cubicBezTo>
                      <a:pt x="12195" y="21381"/>
                      <a:pt x="8149" y="19944"/>
                      <a:pt x="4133" y="19944"/>
                    </a:cubicBezTo>
                    <a:cubicBezTo>
                      <a:pt x="4087" y="19944"/>
                      <a:pt x="4040" y="19944"/>
                      <a:pt x="3994" y="19945"/>
                    </a:cubicBezTo>
                    <a:cubicBezTo>
                      <a:pt x="5691" y="17242"/>
                      <a:pt x="7008" y="14227"/>
                      <a:pt x="8463" y="11388"/>
                    </a:cubicBezTo>
                    <a:cubicBezTo>
                      <a:pt x="9953" y="8475"/>
                      <a:pt x="11442" y="5562"/>
                      <a:pt x="12928" y="2647"/>
                    </a:cubicBezTo>
                    <a:lnTo>
                      <a:pt x="12928" y="2649"/>
                    </a:lnTo>
                    <a:cubicBezTo>
                      <a:pt x="12934" y="2629"/>
                      <a:pt x="12940" y="2609"/>
                      <a:pt x="12943" y="2589"/>
                    </a:cubicBezTo>
                    <a:cubicBezTo>
                      <a:pt x="13059" y="2584"/>
                      <a:pt x="13173" y="2579"/>
                      <a:pt x="13287" y="2579"/>
                    </a:cubicBezTo>
                    <a:close/>
                    <a:moveTo>
                      <a:pt x="16898" y="682"/>
                    </a:moveTo>
                    <a:cubicBezTo>
                      <a:pt x="19774" y="776"/>
                      <a:pt x="22163" y="1857"/>
                      <a:pt x="24212" y="3895"/>
                    </a:cubicBezTo>
                    <a:cubicBezTo>
                      <a:pt x="26082" y="5756"/>
                      <a:pt x="27939" y="8202"/>
                      <a:pt x="28003" y="10938"/>
                    </a:cubicBezTo>
                    <a:cubicBezTo>
                      <a:pt x="28005" y="10948"/>
                      <a:pt x="28008" y="10959"/>
                      <a:pt x="28011" y="10970"/>
                    </a:cubicBezTo>
                    <a:cubicBezTo>
                      <a:pt x="25275" y="16344"/>
                      <a:pt x="22290" y="21515"/>
                      <a:pt x="19216" y="26698"/>
                    </a:cubicBezTo>
                    <a:cubicBezTo>
                      <a:pt x="19181" y="26644"/>
                      <a:pt x="19144" y="26592"/>
                      <a:pt x="19109" y="26538"/>
                    </a:cubicBezTo>
                    <a:cubicBezTo>
                      <a:pt x="19111" y="26450"/>
                      <a:pt x="19077" y="26359"/>
                      <a:pt x="18991" y="26278"/>
                    </a:cubicBezTo>
                    <a:cubicBezTo>
                      <a:pt x="18938" y="26227"/>
                      <a:pt x="18879" y="26178"/>
                      <a:pt x="18826" y="26128"/>
                    </a:cubicBezTo>
                    <a:cubicBezTo>
                      <a:pt x="16205" y="22428"/>
                      <a:pt x="11695" y="18599"/>
                      <a:pt x="7173" y="17949"/>
                    </a:cubicBezTo>
                    <a:cubicBezTo>
                      <a:pt x="10786" y="12478"/>
                      <a:pt x="13821" y="6468"/>
                      <a:pt x="16898" y="682"/>
                    </a:cubicBezTo>
                    <a:close/>
                    <a:moveTo>
                      <a:pt x="28691" y="11244"/>
                    </a:moveTo>
                    <a:cubicBezTo>
                      <a:pt x="31648" y="11396"/>
                      <a:pt x="34445" y="11827"/>
                      <a:pt x="36972" y="13509"/>
                    </a:cubicBezTo>
                    <a:cubicBezTo>
                      <a:pt x="39421" y="15140"/>
                      <a:pt x="41196" y="17502"/>
                      <a:pt x="42205" y="20251"/>
                    </a:cubicBezTo>
                    <a:cubicBezTo>
                      <a:pt x="42167" y="20280"/>
                      <a:pt x="42135" y="20316"/>
                      <a:pt x="42111" y="20357"/>
                    </a:cubicBezTo>
                    <a:cubicBezTo>
                      <a:pt x="38978" y="25428"/>
                      <a:pt x="34053" y="29401"/>
                      <a:pt x="31906" y="35060"/>
                    </a:cubicBezTo>
                    <a:cubicBezTo>
                      <a:pt x="29970" y="30305"/>
                      <a:pt x="24912" y="26960"/>
                      <a:pt x="19804" y="26918"/>
                    </a:cubicBezTo>
                    <a:cubicBezTo>
                      <a:pt x="23180" y="21985"/>
                      <a:pt x="26122" y="16634"/>
                      <a:pt x="28691" y="11244"/>
                    </a:cubicBezTo>
                    <a:close/>
                    <a:moveTo>
                      <a:pt x="41948" y="21977"/>
                    </a:moveTo>
                    <a:cubicBezTo>
                      <a:pt x="42731" y="22305"/>
                      <a:pt x="43181" y="22997"/>
                      <a:pt x="43241" y="23817"/>
                    </a:cubicBezTo>
                    <a:cubicBezTo>
                      <a:pt x="43201" y="23840"/>
                      <a:pt x="43164" y="23869"/>
                      <a:pt x="43135" y="23903"/>
                    </a:cubicBezTo>
                    <a:cubicBezTo>
                      <a:pt x="39317" y="28356"/>
                      <a:pt x="34949" y="32922"/>
                      <a:pt x="32158" y="38137"/>
                    </a:cubicBezTo>
                    <a:cubicBezTo>
                      <a:pt x="30895" y="35363"/>
                      <a:pt x="28953" y="33041"/>
                      <a:pt x="26651" y="31050"/>
                    </a:cubicBezTo>
                    <a:cubicBezTo>
                      <a:pt x="25240" y="29831"/>
                      <a:pt x="23702" y="28569"/>
                      <a:pt x="21959" y="27868"/>
                    </a:cubicBezTo>
                    <a:lnTo>
                      <a:pt x="21959" y="27868"/>
                    </a:lnTo>
                    <a:cubicBezTo>
                      <a:pt x="26171" y="28845"/>
                      <a:pt x="29498" y="31658"/>
                      <a:pt x="31406" y="35746"/>
                    </a:cubicBezTo>
                    <a:cubicBezTo>
                      <a:pt x="31465" y="35872"/>
                      <a:pt x="31576" y="35925"/>
                      <a:pt x="31692" y="35925"/>
                    </a:cubicBezTo>
                    <a:cubicBezTo>
                      <a:pt x="31750" y="35925"/>
                      <a:pt x="31809" y="35911"/>
                      <a:pt x="31864" y="35887"/>
                    </a:cubicBezTo>
                    <a:cubicBezTo>
                      <a:pt x="31914" y="35911"/>
                      <a:pt x="31970" y="35923"/>
                      <a:pt x="32026" y="35923"/>
                    </a:cubicBezTo>
                    <a:cubicBezTo>
                      <a:pt x="32152" y="35923"/>
                      <a:pt x="32280" y="35859"/>
                      <a:pt x="32337" y="35710"/>
                    </a:cubicBezTo>
                    <a:cubicBezTo>
                      <a:pt x="34388" y="30372"/>
                      <a:pt x="38755" y="26587"/>
                      <a:pt x="41948" y="21977"/>
                    </a:cubicBezTo>
                    <a:close/>
                    <a:moveTo>
                      <a:pt x="9788" y="2664"/>
                    </a:moveTo>
                    <a:cubicBezTo>
                      <a:pt x="10503" y="2737"/>
                      <a:pt x="11165" y="2880"/>
                      <a:pt x="11846" y="3130"/>
                    </a:cubicBezTo>
                    <a:cubicBezTo>
                      <a:pt x="10453" y="5860"/>
                      <a:pt x="9059" y="8593"/>
                      <a:pt x="7665" y="11325"/>
                    </a:cubicBezTo>
                    <a:cubicBezTo>
                      <a:pt x="6236" y="14136"/>
                      <a:pt x="4590" y="16938"/>
                      <a:pt x="3423" y="19868"/>
                    </a:cubicBezTo>
                    <a:cubicBezTo>
                      <a:pt x="3406" y="19913"/>
                      <a:pt x="3401" y="19960"/>
                      <a:pt x="3413" y="20006"/>
                    </a:cubicBezTo>
                    <a:cubicBezTo>
                      <a:pt x="3268" y="20127"/>
                      <a:pt x="3326" y="20406"/>
                      <a:pt x="3567" y="20437"/>
                    </a:cubicBezTo>
                    <a:cubicBezTo>
                      <a:pt x="9126" y="21158"/>
                      <a:pt x="13989" y="22878"/>
                      <a:pt x="18225" y="26621"/>
                    </a:cubicBezTo>
                    <a:cubicBezTo>
                      <a:pt x="18371" y="26816"/>
                      <a:pt x="18516" y="27009"/>
                      <a:pt x="18659" y="27208"/>
                    </a:cubicBezTo>
                    <a:cubicBezTo>
                      <a:pt x="18742" y="27324"/>
                      <a:pt x="18858" y="27372"/>
                      <a:pt x="18971" y="27372"/>
                    </a:cubicBezTo>
                    <a:cubicBezTo>
                      <a:pt x="19008" y="27372"/>
                      <a:pt x="19045" y="27367"/>
                      <a:pt x="19080" y="27358"/>
                    </a:cubicBezTo>
                    <a:cubicBezTo>
                      <a:pt x="19126" y="27445"/>
                      <a:pt x="19218" y="27500"/>
                      <a:pt x="19317" y="27502"/>
                    </a:cubicBezTo>
                    <a:cubicBezTo>
                      <a:pt x="19337" y="27503"/>
                      <a:pt x="19357" y="27506"/>
                      <a:pt x="19379" y="27506"/>
                    </a:cubicBezTo>
                    <a:cubicBezTo>
                      <a:pt x="19377" y="27584"/>
                      <a:pt x="19417" y="27663"/>
                      <a:pt x="19507" y="27686"/>
                    </a:cubicBezTo>
                    <a:cubicBezTo>
                      <a:pt x="24727" y="28974"/>
                      <a:pt x="29585" y="34045"/>
                      <a:pt x="31653" y="38875"/>
                    </a:cubicBezTo>
                    <a:cubicBezTo>
                      <a:pt x="31714" y="39018"/>
                      <a:pt x="31821" y="39077"/>
                      <a:pt x="31932" y="39077"/>
                    </a:cubicBezTo>
                    <a:cubicBezTo>
                      <a:pt x="32070" y="39077"/>
                      <a:pt x="32215" y="38989"/>
                      <a:pt x="32293" y="38857"/>
                    </a:cubicBezTo>
                    <a:cubicBezTo>
                      <a:pt x="32359" y="38840"/>
                      <a:pt x="32417" y="38799"/>
                      <a:pt x="32457" y="38744"/>
                    </a:cubicBezTo>
                    <a:cubicBezTo>
                      <a:pt x="35823" y="34107"/>
                      <a:pt x="39334" y="29684"/>
                      <a:pt x="42971" y="25270"/>
                    </a:cubicBezTo>
                    <a:cubicBezTo>
                      <a:pt x="43330" y="25547"/>
                      <a:pt x="43671" y="25854"/>
                      <a:pt x="43955" y="26209"/>
                    </a:cubicBezTo>
                    <a:cubicBezTo>
                      <a:pt x="43932" y="26223"/>
                      <a:pt x="43910" y="26241"/>
                      <a:pt x="43893" y="26261"/>
                    </a:cubicBezTo>
                    <a:cubicBezTo>
                      <a:pt x="40136" y="31064"/>
                      <a:pt x="36194" y="35918"/>
                      <a:pt x="33005" y="41125"/>
                    </a:cubicBezTo>
                    <a:cubicBezTo>
                      <a:pt x="29844" y="36573"/>
                      <a:pt x="25931" y="32118"/>
                      <a:pt x="21240" y="29111"/>
                    </a:cubicBezTo>
                    <a:cubicBezTo>
                      <a:pt x="21207" y="29092"/>
                      <a:pt x="21169" y="29081"/>
                      <a:pt x="21131" y="29081"/>
                    </a:cubicBezTo>
                    <a:cubicBezTo>
                      <a:pt x="21061" y="29015"/>
                      <a:pt x="20969" y="28975"/>
                      <a:pt x="20876" y="28975"/>
                    </a:cubicBezTo>
                    <a:cubicBezTo>
                      <a:pt x="20772" y="28975"/>
                      <a:pt x="20668" y="29025"/>
                      <a:pt x="20593" y="29147"/>
                    </a:cubicBezTo>
                    <a:cubicBezTo>
                      <a:pt x="20305" y="29616"/>
                      <a:pt x="19571" y="29842"/>
                      <a:pt x="18929" y="29842"/>
                    </a:cubicBezTo>
                    <a:cubicBezTo>
                      <a:pt x="18681" y="29842"/>
                      <a:pt x="18447" y="29809"/>
                      <a:pt x="18258" y="29742"/>
                    </a:cubicBezTo>
                    <a:cubicBezTo>
                      <a:pt x="17167" y="29363"/>
                      <a:pt x="17725" y="28261"/>
                      <a:pt x="17529" y="27463"/>
                    </a:cubicBezTo>
                    <a:cubicBezTo>
                      <a:pt x="17513" y="27405"/>
                      <a:pt x="17475" y="27358"/>
                      <a:pt x="17421" y="27332"/>
                    </a:cubicBezTo>
                    <a:cubicBezTo>
                      <a:pt x="17417" y="27220"/>
                      <a:pt x="17365" y="27111"/>
                      <a:pt x="17242" y="27038"/>
                    </a:cubicBezTo>
                    <a:cubicBezTo>
                      <a:pt x="12344" y="24060"/>
                      <a:pt x="6435" y="21767"/>
                      <a:pt x="647" y="21524"/>
                    </a:cubicBezTo>
                    <a:cubicBezTo>
                      <a:pt x="689" y="21507"/>
                      <a:pt x="725" y="21476"/>
                      <a:pt x="750" y="21438"/>
                    </a:cubicBezTo>
                    <a:cubicBezTo>
                      <a:pt x="4285" y="15592"/>
                      <a:pt x="6953" y="9028"/>
                      <a:pt x="9756" y="2806"/>
                    </a:cubicBezTo>
                    <a:cubicBezTo>
                      <a:pt x="9776" y="2760"/>
                      <a:pt x="9786" y="2713"/>
                      <a:pt x="9788" y="2664"/>
                    </a:cubicBezTo>
                    <a:close/>
                    <a:moveTo>
                      <a:pt x="16592" y="1"/>
                    </a:moveTo>
                    <a:cubicBezTo>
                      <a:pt x="16478" y="1"/>
                      <a:pt x="16365" y="56"/>
                      <a:pt x="16291" y="190"/>
                    </a:cubicBezTo>
                    <a:cubicBezTo>
                      <a:pt x="15888" y="924"/>
                      <a:pt x="15481" y="1656"/>
                      <a:pt x="15069" y="2388"/>
                    </a:cubicBezTo>
                    <a:cubicBezTo>
                      <a:pt x="14597" y="2066"/>
                      <a:pt x="13968" y="1913"/>
                      <a:pt x="13374" y="1913"/>
                    </a:cubicBezTo>
                    <a:cubicBezTo>
                      <a:pt x="13155" y="1913"/>
                      <a:pt x="12941" y="1934"/>
                      <a:pt x="12741" y="1975"/>
                    </a:cubicBezTo>
                    <a:cubicBezTo>
                      <a:pt x="12672" y="1989"/>
                      <a:pt x="12611" y="2030"/>
                      <a:pt x="12571" y="2090"/>
                    </a:cubicBezTo>
                    <a:cubicBezTo>
                      <a:pt x="12460" y="2090"/>
                      <a:pt x="12350" y="2139"/>
                      <a:pt x="12283" y="2272"/>
                    </a:cubicBezTo>
                    <a:lnTo>
                      <a:pt x="12119" y="2594"/>
                    </a:lnTo>
                    <a:cubicBezTo>
                      <a:pt x="11468" y="2292"/>
                      <a:pt x="10733" y="2112"/>
                      <a:pt x="10008" y="2112"/>
                    </a:cubicBezTo>
                    <a:cubicBezTo>
                      <a:pt x="9864" y="2112"/>
                      <a:pt x="9720" y="2119"/>
                      <a:pt x="9577" y="2134"/>
                    </a:cubicBezTo>
                    <a:cubicBezTo>
                      <a:pt x="9494" y="2140"/>
                      <a:pt x="9417" y="2188"/>
                      <a:pt x="9374" y="2260"/>
                    </a:cubicBezTo>
                    <a:cubicBezTo>
                      <a:pt x="9276" y="2267"/>
                      <a:pt x="9184" y="2318"/>
                      <a:pt x="9129" y="2440"/>
                    </a:cubicBezTo>
                    <a:cubicBezTo>
                      <a:pt x="6314" y="8749"/>
                      <a:pt x="2942" y="14874"/>
                      <a:pt x="309" y="21253"/>
                    </a:cubicBezTo>
                    <a:cubicBezTo>
                      <a:pt x="261" y="21371"/>
                      <a:pt x="321" y="21463"/>
                      <a:pt x="413" y="21512"/>
                    </a:cubicBezTo>
                    <a:cubicBezTo>
                      <a:pt x="385" y="21512"/>
                      <a:pt x="358" y="21509"/>
                      <a:pt x="332" y="21507"/>
                    </a:cubicBezTo>
                    <a:cubicBezTo>
                      <a:pt x="330" y="21507"/>
                      <a:pt x="327" y="21507"/>
                      <a:pt x="325" y="21507"/>
                    </a:cubicBezTo>
                    <a:cubicBezTo>
                      <a:pt x="67" y="21507"/>
                      <a:pt x="0" y="21929"/>
                      <a:pt x="268" y="21976"/>
                    </a:cubicBezTo>
                    <a:cubicBezTo>
                      <a:pt x="6219" y="23057"/>
                      <a:pt x="11624" y="24541"/>
                      <a:pt x="16861" y="27690"/>
                    </a:cubicBezTo>
                    <a:cubicBezTo>
                      <a:pt x="16882" y="27702"/>
                      <a:pt x="16904" y="27713"/>
                      <a:pt x="16927" y="27721"/>
                    </a:cubicBezTo>
                    <a:cubicBezTo>
                      <a:pt x="16513" y="28686"/>
                      <a:pt x="16988" y="30044"/>
                      <a:pt x="17977" y="30406"/>
                    </a:cubicBezTo>
                    <a:cubicBezTo>
                      <a:pt x="18257" y="30508"/>
                      <a:pt x="18604" y="30562"/>
                      <a:pt x="18966" y="30562"/>
                    </a:cubicBezTo>
                    <a:cubicBezTo>
                      <a:pt x="19799" y="30562"/>
                      <a:pt x="20720" y="30278"/>
                      <a:pt x="21126" y="29646"/>
                    </a:cubicBezTo>
                    <a:cubicBezTo>
                      <a:pt x="25373" y="33360"/>
                      <a:pt x="29296" y="37039"/>
                      <a:pt x="32515" y="41733"/>
                    </a:cubicBezTo>
                    <a:cubicBezTo>
                      <a:pt x="32597" y="41852"/>
                      <a:pt x="32713" y="41901"/>
                      <a:pt x="32827" y="41901"/>
                    </a:cubicBezTo>
                    <a:cubicBezTo>
                      <a:pt x="33025" y="41901"/>
                      <a:pt x="33220" y="41755"/>
                      <a:pt x="33230" y="41566"/>
                    </a:cubicBezTo>
                    <a:cubicBezTo>
                      <a:pt x="33290" y="41562"/>
                      <a:pt x="33347" y="41533"/>
                      <a:pt x="33384" y="41484"/>
                    </a:cubicBezTo>
                    <a:cubicBezTo>
                      <a:pt x="37180" y="36681"/>
                      <a:pt x="40600" y="31571"/>
                      <a:pt x="44377" y="26747"/>
                    </a:cubicBezTo>
                    <a:cubicBezTo>
                      <a:pt x="44445" y="26662"/>
                      <a:pt x="44469" y="26554"/>
                      <a:pt x="44445" y="26450"/>
                    </a:cubicBezTo>
                    <a:cubicBezTo>
                      <a:pt x="44612" y="26385"/>
                      <a:pt x="44726" y="26212"/>
                      <a:pt x="44592" y="26034"/>
                    </a:cubicBezTo>
                    <a:cubicBezTo>
                      <a:pt x="44230" y="25557"/>
                      <a:pt x="43804" y="25166"/>
                      <a:pt x="43275" y="24900"/>
                    </a:cubicBezTo>
                    <a:cubicBezTo>
                      <a:pt x="43405" y="24743"/>
                      <a:pt x="43533" y="24587"/>
                      <a:pt x="43662" y="24429"/>
                    </a:cubicBezTo>
                    <a:cubicBezTo>
                      <a:pt x="43682" y="24408"/>
                      <a:pt x="43697" y="24383"/>
                      <a:pt x="43711" y="24357"/>
                    </a:cubicBezTo>
                    <a:cubicBezTo>
                      <a:pt x="43820" y="24333"/>
                      <a:pt x="43910" y="24259"/>
                      <a:pt x="43932" y="24122"/>
                    </a:cubicBezTo>
                    <a:cubicBezTo>
                      <a:pt x="44097" y="22991"/>
                      <a:pt x="43351" y="21829"/>
                      <a:pt x="42256" y="21527"/>
                    </a:cubicBezTo>
                    <a:cubicBezTo>
                      <a:pt x="42431" y="21267"/>
                      <a:pt x="42602" y="21006"/>
                      <a:pt x="42768" y="20740"/>
                    </a:cubicBezTo>
                    <a:cubicBezTo>
                      <a:pt x="42814" y="20671"/>
                      <a:pt x="42833" y="20588"/>
                      <a:pt x="42823" y="20507"/>
                    </a:cubicBezTo>
                    <a:cubicBezTo>
                      <a:pt x="42957" y="20430"/>
                      <a:pt x="43043" y="20285"/>
                      <a:pt x="42973" y="20092"/>
                    </a:cubicBezTo>
                    <a:cubicBezTo>
                      <a:pt x="41079" y="14880"/>
                      <a:pt x="36005" y="10587"/>
                      <a:pt x="30348" y="10587"/>
                    </a:cubicBezTo>
                    <a:cubicBezTo>
                      <a:pt x="29824" y="10587"/>
                      <a:pt x="29295" y="10624"/>
                      <a:pt x="28763" y="10700"/>
                    </a:cubicBezTo>
                    <a:cubicBezTo>
                      <a:pt x="28476" y="5641"/>
                      <a:pt x="22914" y="70"/>
                      <a:pt x="17718" y="70"/>
                    </a:cubicBezTo>
                    <a:cubicBezTo>
                      <a:pt x="17437" y="70"/>
                      <a:pt x="17157" y="86"/>
                      <a:pt x="16879" y="120"/>
                    </a:cubicBezTo>
                    <a:cubicBezTo>
                      <a:pt x="16801" y="46"/>
                      <a:pt x="16696" y="1"/>
                      <a:pt x="1659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3" name="Google Shape;2013;p83"/>
              <p:cNvSpPr/>
              <p:nvPr/>
            </p:nvSpPr>
            <p:spPr>
              <a:xfrm>
                <a:off x="6084917" y="757670"/>
                <a:ext cx="306734" cy="212917"/>
              </a:xfrm>
              <a:custGeom>
                <a:avLst/>
                <a:gdLst/>
                <a:ahLst/>
                <a:cxnLst/>
                <a:rect l="l" t="t" r="r" b="b"/>
                <a:pathLst>
                  <a:path w="9269" h="6434" extrusionOk="0">
                    <a:moveTo>
                      <a:pt x="237" y="0"/>
                    </a:moveTo>
                    <a:cubicBezTo>
                      <a:pt x="233" y="0"/>
                      <a:pt x="229" y="0"/>
                      <a:pt x="226" y="0"/>
                    </a:cubicBezTo>
                    <a:cubicBezTo>
                      <a:pt x="1" y="0"/>
                      <a:pt x="10" y="323"/>
                      <a:pt x="226" y="345"/>
                    </a:cubicBezTo>
                    <a:cubicBezTo>
                      <a:pt x="4012" y="729"/>
                      <a:pt x="7026" y="2849"/>
                      <a:pt x="8644" y="6290"/>
                    </a:cubicBezTo>
                    <a:cubicBezTo>
                      <a:pt x="8691" y="6391"/>
                      <a:pt x="8782" y="6433"/>
                      <a:pt x="8877" y="6433"/>
                    </a:cubicBezTo>
                    <a:cubicBezTo>
                      <a:pt x="9065" y="6433"/>
                      <a:pt x="9269" y="6269"/>
                      <a:pt x="9184" y="6064"/>
                    </a:cubicBezTo>
                    <a:cubicBezTo>
                      <a:pt x="7709" y="2492"/>
                      <a:pt x="4115" y="0"/>
                      <a:pt x="23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4" name="Google Shape;2014;p83"/>
              <p:cNvSpPr/>
              <p:nvPr/>
            </p:nvSpPr>
            <p:spPr>
              <a:xfrm>
                <a:off x="6151201" y="657234"/>
                <a:ext cx="315769" cy="210303"/>
              </a:xfrm>
              <a:custGeom>
                <a:avLst/>
                <a:gdLst/>
                <a:ahLst/>
                <a:cxnLst/>
                <a:rect l="l" t="t" r="r" b="b"/>
                <a:pathLst>
                  <a:path w="9542" h="6355" extrusionOk="0">
                    <a:moveTo>
                      <a:pt x="258" y="0"/>
                    </a:moveTo>
                    <a:cubicBezTo>
                      <a:pt x="41" y="0"/>
                      <a:pt x="0" y="361"/>
                      <a:pt x="222" y="410"/>
                    </a:cubicBezTo>
                    <a:cubicBezTo>
                      <a:pt x="3815" y="1199"/>
                      <a:pt x="6841" y="3024"/>
                      <a:pt x="8803" y="6198"/>
                    </a:cubicBezTo>
                    <a:cubicBezTo>
                      <a:pt x="8872" y="6308"/>
                      <a:pt x="8974" y="6354"/>
                      <a:pt x="9075" y="6354"/>
                    </a:cubicBezTo>
                    <a:cubicBezTo>
                      <a:pt x="9308" y="6354"/>
                      <a:pt x="9542" y="6113"/>
                      <a:pt x="9381" y="5859"/>
                    </a:cubicBezTo>
                    <a:cubicBezTo>
                      <a:pt x="7371" y="2678"/>
                      <a:pt x="4074" y="358"/>
                      <a:pt x="278" y="1"/>
                    </a:cubicBezTo>
                    <a:cubicBezTo>
                      <a:pt x="271" y="0"/>
                      <a:pt x="265" y="0"/>
                      <a:pt x="25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5" name="Google Shape;2015;p83"/>
              <p:cNvSpPr/>
              <p:nvPr/>
            </p:nvSpPr>
            <p:spPr>
              <a:xfrm>
                <a:off x="6219041" y="566924"/>
                <a:ext cx="312360" cy="191639"/>
              </a:xfrm>
              <a:custGeom>
                <a:avLst/>
                <a:gdLst/>
                <a:ahLst/>
                <a:cxnLst/>
                <a:rect l="l" t="t" r="r" b="b"/>
                <a:pathLst>
                  <a:path w="9439" h="5791" extrusionOk="0">
                    <a:moveTo>
                      <a:pt x="262" y="1"/>
                    </a:moveTo>
                    <a:cubicBezTo>
                      <a:pt x="49" y="1"/>
                      <a:pt x="0" y="332"/>
                      <a:pt x="215" y="384"/>
                    </a:cubicBezTo>
                    <a:cubicBezTo>
                      <a:pt x="3765" y="1231"/>
                      <a:pt x="6497" y="2687"/>
                      <a:pt x="8718" y="5651"/>
                    </a:cubicBezTo>
                    <a:cubicBezTo>
                      <a:pt x="8792" y="5749"/>
                      <a:pt x="8894" y="5791"/>
                      <a:pt x="8994" y="5791"/>
                    </a:cubicBezTo>
                    <a:cubicBezTo>
                      <a:pt x="9222" y="5791"/>
                      <a:pt x="9438" y="5573"/>
                      <a:pt x="9277" y="5323"/>
                    </a:cubicBezTo>
                    <a:cubicBezTo>
                      <a:pt x="7373" y="2375"/>
                      <a:pt x="3835" y="73"/>
                      <a:pt x="267" y="1"/>
                    </a:cubicBezTo>
                    <a:cubicBezTo>
                      <a:pt x="265" y="1"/>
                      <a:pt x="264" y="1"/>
                      <a:pt x="262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6" name="Google Shape;2016;p83"/>
              <p:cNvSpPr/>
              <p:nvPr/>
            </p:nvSpPr>
            <p:spPr>
              <a:xfrm>
                <a:off x="6273213" y="468805"/>
                <a:ext cx="310474" cy="188892"/>
              </a:xfrm>
              <a:custGeom>
                <a:avLst/>
                <a:gdLst/>
                <a:ahLst/>
                <a:cxnLst/>
                <a:rect l="l" t="t" r="r" b="b"/>
                <a:pathLst>
                  <a:path w="9382" h="5708" extrusionOk="0">
                    <a:moveTo>
                      <a:pt x="305" y="1"/>
                    </a:moveTo>
                    <a:cubicBezTo>
                      <a:pt x="1" y="1"/>
                      <a:pt x="16" y="436"/>
                      <a:pt x="307" y="466"/>
                    </a:cubicBezTo>
                    <a:cubicBezTo>
                      <a:pt x="2473" y="693"/>
                      <a:pt x="4557" y="1423"/>
                      <a:pt x="6262" y="2813"/>
                    </a:cubicBezTo>
                    <a:cubicBezTo>
                      <a:pt x="6919" y="3352"/>
                      <a:pt x="7505" y="3969"/>
                      <a:pt x="8009" y="4654"/>
                    </a:cubicBezTo>
                    <a:cubicBezTo>
                      <a:pt x="8308" y="5058"/>
                      <a:pt x="8444" y="5497"/>
                      <a:pt x="8908" y="5689"/>
                    </a:cubicBezTo>
                    <a:cubicBezTo>
                      <a:pt x="8940" y="5702"/>
                      <a:pt x="8971" y="5708"/>
                      <a:pt x="9003" y="5708"/>
                    </a:cubicBezTo>
                    <a:cubicBezTo>
                      <a:pt x="9200" y="5708"/>
                      <a:pt x="9381" y="5475"/>
                      <a:pt x="9313" y="5285"/>
                    </a:cubicBezTo>
                    <a:cubicBezTo>
                      <a:pt x="9307" y="5271"/>
                      <a:pt x="9302" y="5255"/>
                      <a:pt x="9296" y="5240"/>
                    </a:cubicBezTo>
                    <a:cubicBezTo>
                      <a:pt x="9267" y="5160"/>
                      <a:pt x="9210" y="5093"/>
                      <a:pt x="9137" y="5052"/>
                    </a:cubicBezTo>
                    <a:cubicBezTo>
                      <a:pt x="8544" y="4502"/>
                      <a:pt x="8115" y="3588"/>
                      <a:pt x="7528" y="3010"/>
                    </a:cubicBezTo>
                    <a:cubicBezTo>
                      <a:pt x="6888" y="2385"/>
                      <a:pt x="6173" y="1840"/>
                      <a:pt x="5401" y="1387"/>
                    </a:cubicBezTo>
                    <a:cubicBezTo>
                      <a:pt x="3843" y="471"/>
                      <a:pt x="2110" y="8"/>
                      <a:pt x="307" y="1"/>
                    </a:cubicBezTo>
                    <a:cubicBezTo>
                      <a:pt x="306" y="1"/>
                      <a:pt x="306" y="1"/>
                      <a:pt x="30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7" name="Google Shape;2017;p83"/>
              <p:cNvSpPr/>
              <p:nvPr/>
            </p:nvSpPr>
            <p:spPr>
              <a:xfrm>
                <a:off x="6333508" y="346065"/>
                <a:ext cx="307429" cy="236744"/>
              </a:xfrm>
              <a:custGeom>
                <a:avLst/>
                <a:gdLst/>
                <a:ahLst/>
                <a:cxnLst/>
                <a:rect l="l" t="t" r="r" b="b"/>
                <a:pathLst>
                  <a:path w="9290" h="7154" extrusionOk="0">
                    <a:moveTo>
                      <a:pt x="265" y="1"/>
                    </a:moveTo>
                    <a:cubicBezTo>
                      <a:pt x="43" y="1"/>
                      <a:pt x="0" y="372"/>
                      <a:pt x="226" y="420"/>
                    </a:cubicBezTo>
                    <a:cubicBezTo>
                      <a:pt x="4012" y="1236"/>
                      <a:pt x="6653" y="3691"/>
                      <a:pt x="8534" y="6983"/>
                    </a:cubicBezTo>
                    <a:cubicBezTo>
                      <a:pt x="8603" y="7103"/>
                      <a:pt x="8708" y="7153"/>
                      <a:pt x="8813" y="7153"/>
                    </a:cubicBezTo>
                    <a:cubicBezTo>
                      <a:pt x="9050" y="7153"/>
                      <a:pt x="9290" y="6903"/>
                      <a:pt x="9137" y="6632"/>
                    </a:cubicBezTo>
                    <a:cubicBezTo>
                      <a:pt x="7239" y="3278"/>
                      <a:pt x="4274" y="400"/>
                      <a:pt x="285" y="2"/>
                    </a:cubicBezTo>
                    <a:cubicBezTo>
                      <a:pt x="278" y="1"/>
                      <a:pt x="271" y="1"/>
                      <a:pt x="265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8" name="Google Shape;2018;p83"/>
              <p:cNvSpPr/>
              <p:nvPr/>
            </p:nvSpPr>
            <p:spPr>
              <a:xfrm>
                <a:off x="6511281" y="1026679"/>
                <a:ext cx="302565" cy="211891"/>
              </a:xfrm>
              <a:custGeom>
                <a:avLst/>
                <a:gdLst/>
                <a:ahLst/>
                <a:cxnLst/>
                <a:rect l="l" t="t" r="r" b="b"/>
                <a:pathLst>
                  <a:path w="9143" h="6403" extrusionOk="0">
                    <a:moveTo>
                      <a:pt x="298" y="0"/>
                    </a:moveTo>
                    <a:cubicBezTo>
                      <a:pt x="269" y="0"/>
                      <a:pt x="239" y="0"/>
                      <a:pt x="209" y="1"/>
                    </a:cubicBezTo>
                    <a:cubicBezTo>
                      <a:pt x="10" y="2"/>
                      <a:pt x="0" y="258"/>
                      <a:pt x="166" y="325"/>
                    </a:cubicBezTo>
                    <a:cubicBezTo>
                      <a:pt x="1731" y="967"/>
                      <a:pt x="3310" y="1379"/>
                      <a:pt x="4735" y="2339"/>
                    </a:cubicBezTo>
                    <a:cubicBezTo>
                      <a:pt x="6283" y="3384"/>
                      <a:pt x="7383" y="4732"/>
                      <a:pt x="8440" y="6250"/>
                    </a:cubicBezTo>
                    <a:cubicBezTo>
                      <a:pt x="8514" y="6357"/>
                      <a:pt x="8617" y="6403"/>
                      <a:pt x="8716" y="6403"/>
                    </a:cubicBezTo>
                    <a:cubicBezTo>
                      <a:pt x="8936" y="6403"/>
                      <a:pt x="9143" y="6180"/>
                      <a:pt x="9008" y="5919"/>
                    </a:cubicBezTo>
                    <a:cubicBezTo>
                      <a:pt x="7477" y="2971"/>
                      <a:pt x="3758" y="0"/>
                      <a:pt x="298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9" name="Google Shape;2019;p83"/>
              <p:cNvSpPr/>
              <p:nvPr/>
            </p:nvSpPr>
            <p:spPr>
              <a:xfrm>
                <a:off x="6557047" y="945271"/>
                <a:ext cx="330098" cy="214439"/>
              </a:xfrm>
              <a:custGeom>
                <a:avLst/>
                <a:gdLst/>
                <a:ahLst/>
                <a:cxnLst/>
                <a:rect l="l" t="t" r="r" b="b"/>
                <a:pathLst>
                  <a:path w="9975" h="6480" extrusionOk="0">
                    <a:moveTo>
                      <a:pt x="816" y="0"/>
                    </a:moveTo>
                    <a:cubicBezTo>
                      <a:pt x="633" y="0"/>
                      <a:pt x="450" y="6"/>
                      <a:pt x="267" y="18"/>
                    </a:cubicBezTo>
                    <a:cubicBezTo>
                      <a:pt x="0" y="35"/>
                      <a:pt x="10" y="398"/>
                      <a:pt x="267" y="425"/>
                    </a:cubicBezTo>
                    <a:cubicBezTo>
                      <a:pt x="4183" y="856"/>
                      <a:pt x="7423" y="2704"/>
                      <a:pt x="9233" y="6300"/>
                    </a:cubicBezTo>
                    <a:cubicBezTo>
                      <a:pt x="9297" y="6427"/>
                      <a:pt x="9399" y="6480"/>
                      <a:pt x="9503" y="6480"/>
                    </a:cubicBezTo>
                    <a:cubicBezTo>
                      <a:pt x="9733" y="6480"/>
                      <a:pt x="9974" y="6225"/>
                      <a:pt x="9839" y="5947"/>
                    </a:cubicBezTo>
                    <a:cubicBezTo>
                      <a:pt x="8201" y="2573"/>
                      <a:pt x="4633" y="0"/>
                      <a:pt x="81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0" name="Google Shape;2020;p83"/>
              <p:cNvSpPr/>
              <p:nvPr/>
            </p:nvSpPr>
            <p:spPr>
              <a:xfrm>
                <a:off x="6628097" y="845795"/>
                <a:ext cx="335426" cy="208781"/>
              </a:xfrm>
              <a:custGeom>
                <a:avLst/>
                <a:gdLst/>
                <a:ahLst/>
                <a:cxnLst/>
                <a:rect l="l" t="t" r="r" b="b"/>
                <a:pathLst>
                  <a:path w="10136" h="6309" extrusionOk="0">
                    <a:moveTo>
                      <a:pt x="1409" y="1"/>
                    </a:moveTo>
                    <a:cubicBezTo>
                      <a:pt x="1019" y="1"/>
                      <a:pt x="627" y="30"/>
                      <a:pt x="234" y="91"/>
                    </a:cubicBezTo>
                    <a:cubicBezTo>
                      <a:pt x="1" y="128"/>
                      <a:pt x="74" y="471"/>
                      <a:pt x="287" y="483"/>
                    </a:cubicBezTo>
                    <a:cubicBezTo>
                      <a:pt x="4254" y="719"/>
                      <a:pt x="7705" y="2401"/>
                      <a:pt x="9454" y="6141"/>
                    </a:cubicBezTo>
                    <a:cubicBezTo>
                      <a:pt x="9509" y="6259"/>
                      <a:pt x="9602" y="6308"/>
                      <a:pt x="9699" y="6308"/>
                    </a:cubicBezTo>
                    <a:cubicBezTo>
                      <a:pt x="9909" y="6308"/>
                      <a:pt x="10135" y="6072"/>
                      <a:pt x="10014" y="5814"/>
                    </a:cubicBezTo>
                    <a:cubicBezTo>
                      <a:pt x="8489" y="2572"/>
                      <a:pt x="5063" y="1"/>
                      <a:pt x="140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1" name="Google Shape;2021;p83"/>
              <p:cNvSpPr/>
              <p:nvPr/>
            </p:nvSpPr>
            <p:spPr>
              <a:xfrm>
                <a:off x="6685380" y="737715"/>
                <a:ext cx="339066" cy="214274"/>
              </a:xfrm>
              <a:custGeom>
                <a:avLst/>
                <a:gdLst/>
                <a:ahLst/>
                <a:cxnLst/>
                <a:rect l="l" t="t" r="r" b="b"/>
                <a:pathLst>
                  <a:path w="10246" h="6475" extrusionOk="0">
                    <a:moveTo>
                      <a:pt x="213" y="0"/>
                    </a:moveTo>
                    <a:cubicBezTo>
                      <a:pt x="22" y="0"/>
                      <a:pt x="1" y="306"/>
                      <a:pt x="186" y="361"/>
                    </a:cubicBezTo>
                    <a:cubicBezTo>
                      <a:pt x="3908" y="1456"/>
                      <a:pt x="7778" y="2469"/>
                      <a:pt x="9547" y="6302"/>
                    </a:cubicBezTo>
                    <a:cubicBezTo>
                      <a:pt x="9603" y="6424"/>
                      <a:pt x="9698" y="6474"/>
                      <a:pt x="9796" y="6474"/>
                    </a:cubicBezTo>
                    <a:cubicBezTo>
                      <a:pt x="10013" y="6474"/>
                      <a:pt x="10246" y="6231"/>
                      <a:pt x="10123" y="5965"/>
                    </a:cubicBezTo>
                    <a:cubicBezTo>
                      <a:pt x="8357" y="2170"/>
                      <a:pt x="4192" y="441"/>
                      <a:pt x="233" y="1"/>
                    </a:cubicBezTo>
                    <a:cubicBezTo>
                      <a:pt x="226" y="0"/>
                      <a:pt x="219" y="0"/>
                      <a:pt x="21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2" name="Google Shape;2022;p83"/>
              <p:cNvSpPr/>
              <p:nvPr/>
            </p:nvSpPr>
            <p:spPr>
              <a:xfrm>
                <a:off x="6732305" y="653428"/>
                <a:ext cx="348100" cy="213016"/>
              </a:xfrm>
              <a:custGeom>
                <a:avLst/>
                <a:gdLst/>
                <a:ahLst/>
                <a:cxnLst/>
                <a:rect l="l" t="t" r="r" b="b"/>
                <a:pathLst>
                  <a:path w="10519" h="6437" extrusionOk="0">
                    <a:moveTo>
                      <a:pt x="236" y="0"/>
                    </a:moveTo>
                    <a:cubicBezTo>
                      <a:pt x="35" y="0"/>
                      <a:pt x="1" y="332"/>
                      <a:pt x="204" y="381"/>
                    </a:cubicBezTo>
                    <a:cubicBezTo>
                      <a:pt x="4066" y="1300"/>
                      <a:pt x="7322" y="3123"/>
                      <a:pt x="9769" y="6297"/>
                    </a:cubicBezTo>
                    <a:cubicBezTo>
                      <a:pt x="9845" y="6396"/>
                      <a:pt x="9948" y="6437"/>
                      <a:pt x="10050" y="6437"/>
                    </a:cubicBezTo>
                    <a:cubicBezTo>
                      <a:pt x="10290" y="6437"/>
                      <a:pt x="10519" y="6207"/>
                      <a:pt x="10339" y="5965"/>
                    </a:cubicBezTo>
                    <a:cubicBezTo>
                      <a:pt x="7940" y="2733"/>
                      <a:pt x="4301" y="404"/>
                      <a:pt x="255" y="1"/>
                    </a:cubicBezTo>
                    <a:cubicBezTo>
                      <a:pt x="249" y="0"/>
                      <a:pt x="242" y="0"/>
                      <a:pt x="23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23" name="Google Shape;2023;p83"/>
            <p:cNvGrpSpPr/>
            <p:nvPr/>
          </p:nvGrpSpPr>
          <p:grpSpPr>
            <a:xfrm>
              <a:off x="6864708" y="521224"/>
              <a:ext cx="165992" cy="77337"/>
              <a:chOff x="6864708" y="521224"/>
              <a:chExt cx="165992" cy="77337"/>
            </a:xfrm>
          </p:grpSpPr>
          <p:sp>
            <p:nvSpPr>
              <p:cNvPr id="2024" name="Google Shape;2024;p83"/>
              <p:cNvSpPr/>
              <p:nvPr/>
            </p:nvSpPr>
            <p:spPr>
              <a:xfrm>
                <a:off x="6864708" y="537869"/>
                <a:ext cx="108576" cy="60692"/>
              </a:xfrm>
              <a:custGeom>
                <a:avLst/>
                <a:gdLst/>
                <a:ahLst/>
                <a:cxnLst/>
                <a:rect l="l" t="t" r="r" b="b"/>
                <a:pathLst>
                  <a:path w="3281" h="1834" extrusionOk="0">
                    <a:moveTo>
                      <a:pt x="171" y="1"/>
                    </a:moveTo>
                    <a:cubicBezTo>
                      <a:pt x="1" y="1"/>
                      <a:pt x="10" y="263"/>
                      <a:pt x="183" y="281"/>
                    </a:cubicBezTo>
                    <a:cubicBezTo>
                      <a:pt x="1288" y="393"/>
                      <a:pt x="2197" y="938"/>
                      <a:pt x="2915" y="1773"/>
                    </a:cubicBezTo>
                    <a:cubicBezTo>
                      <a:pt x="2952" y="1816"/>
                      <a:pt x="2994" y="1834"/>
                      <a:pt x="3034" y="1834"/>
                    </a:cubicBezTo>
                    <a:cubicBezTo>
                      <a:pt x="3164" y="1834"/>
                      <a:pt x="3281" y="1651"/>
                      <a:pt x="3172" y="1514"/>
                    </a:cubicBezTo>
                    <a:cubicBezTo>
                      <a:pt x="2448" y="591"/>
                      <a:pt x="1340" y="78"/>
                      <a:pt x="183" y="1"/>
                    </a:cubicBezTo>
                    <a:cubicBezTo>
                      <a:pt x="179" y="1"/>
                      <a:pt x="175" y="1"/>
                      <a:pt x="17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5" name="Google Shape;2025;p83"/>
              <p:cNvSpPr/>
              <p:nvPr/>
            </p:nvSpPr>
            <p:spPr>
              <a:xfrm>
                <a:off x="6937711" y="521224"/>
                <a:ext cx="92990" cy="69196"/>
              </a:xfrm>
              <a:custGeom>
                <a:avLst/>
                <a:gdLst/>
                <a:ahLst/>
                <a:cxnLst/>
                <a:rect l="l" t="t" r="r" b="b"/>
                <a:pathLst>
                  <a:path w="2810" h="2091" extrusionOk="0">
                    <a:moveTo>
                      <a:pt x="178" y="1"/>
                    </a:moveTo>
                    <a:cubicBezTo>
                      <a:pt x="68" y="1"/>
                      <a:pt x="0" y="176"/>
                      <a:pt x="113" y="264"/>
                    </a:cubicBezTo>
                    <a:cubicBezTo>
                      <a:pt x="888" y="861"/>
                      <a:pt x="1646" y="1492"/>
                      <a:pt x="2447" y="2054"/>
                    </a:cubicBezTo>
                    <a:cubicBezTo>
                      <a:pt x="2484" y="2080"/>
                      <a:pt x="2519" y="2091"/>
                      <a:pt x="2553" y="2091"/>
                    </a:cubicBezTo>
                    <a:cubicBezTo>
                      <a:pt x="2711" y="2091"/>
                      <a:pt x="2810" y="1836"/>
                      <a:pt x="2646" y="1711"/>
                    </a:cubicBezTo>
                    <a:cubicBezTo>
                      <a:pt x="1874" y="1118"/>
                      <a:pt x="1049" y="585"/>
                      <a:pt x="251" y="26"/>
                    </a:cubicBezTo>
                    <a:cubicBezTo>
                      <a:pt x="225" y="9"/>
                      <a:pt x="201" y="1"/>
                      <a:pt x="178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26" name="Google Shape;2026;p83"/>
            <p:cNvGrpSpPr/>
            <p:nvPr/>
          </p:nvGrpSpPr>
          <p:grpSpPr>
            <a:xfrm>
              <a:off x="6567637" y="1421737"/>
              <a:ext cx="96663" cy="114037"/>
              <a:chOff x="6567637" y="1421737"/>
              <a:chExt cx="96663" cy="114037"/>
            </a:xfrm>
          </p:grpSpPr>
          <p:sp>
            <p:nvSpPr>
              <p:cNvPr id="2027" name="Google Shape;2027;p83"/>
              <p:cNvSpPr/>
              <p:nvPr/>
            </p:nvSpPr>
            <p:spPr>
              <a:xfrm>
                <a:off x="6576407" y="1421737"/>
                <a:ext cx="87894" cy="75484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2281" extrusionOk="0">
                    <a:moveTo>
                      <a:pt x="236" y="0"/>
                    </a:moveTo>
                    <a:cubicBezTo>
                      <a:pt x="91" y="0"/>
                      <a:pt x="0" y="212"/>
                      <a:pt x="152" y="306"/>
                    </a:cubicBezTo>
                    <a:cubicBezTo>
                      <a:pt x="984" y="827"/>
                      <a:pt x="1641" y="1473"/>
                      <a:pt x="2266" y="2222"/>
                    </a:cubicBezTo>
                    <a:cubicBezTo>
                      <a:pt x="2300" y="2263"/>
                      <a:pt x="2344" y="2280"/>
                      <a:pt x="2388" y="2280"/>
                    </a:cubicBezTo>
                    <a:cubicBezTo>
                      <a:pt x="2519" y="2280"/>
                      <a:pt x="2655" y="2125"/>
                      <a:pt x="2564" y="1991"/>
                    </a:cubicBezTo>
                    <a:cubicBezTo>
                      <a:pt x="1998" y="1167"/>
                      <a:pt x="1192" y="499"/>
                      <a:pt x="318" y="23"/>
                    </a:cubicBezTo>
                    <a:cubicBezTo>
                      <a:pt x="289" y="7"/>
                      <a:pt x="262" y="0"/>
                      <a:pt x="23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8" name="Google Shape;2028;p83"/>
              <p:cNvSpPr/>
              <p:nvPr/>
            </p:nvSpPr>
            <p:spPr>
              <a:xfrm>
                <a:off x="6567637" y="1464823"/>
                <a:ext cx="73862" cy="70950"/>
              </a:xfrm>
              <a:custGeom>
                <a:avLst/>
                <a:gdLst/>
                <a:ahLst/>
                <a:cxnLst/>
                <a:rect l="l" t="t" r="r" b="b"/>
                <a:pathLst>
                  <a:path w="2232" h="2144" extrusionOk="0">
                    <a:moveTo>
                      <a:pt x="221" y="1"/>
                    </a:moveTo>
                    <a:cubicBezTo>
                      <a:pt x="83" y="1"/>
                      <a:pt x="1" y="229"/>
                      <a:pt x="146" y="292"/>
                    </a:cubicBezTo>
                    <a:cubicBezTo>
                      <a:pt x="924" y="628"/>
                      <a:pt x="1515" y="1224"/>
                      <a:pt x="1822" y="2017"/>
                    </a:cubicBezTo>
                    <a:cubicBezTo>
                      <a:pt x="1856" y="2105"/>
                      <a:pt x="1933" y="2143"/>
                      <a:pt x="2008" y="2143"/>
                    </a:cubicBezTo>
                    <a:cubicBezTo>
                      <a:pt x="2122" y="2143"/>
                      <a:pt x="2232" y="2056"/>
                      <a:pt x="2183" y="1917"/>
                    </a:cubicBezTo>
                    <a:cubicBezTo>
                      <a:pt x="1863" y="1026"/>
                      <a:pt x="1160" y="324"/>
                      <a:pt x="267" y="9"/>
                    </a:cubicBezTo>
                    <a:cubicBezTo>
                      <a:pt x="251" y="3"/>
                      <a:pt x="236" y="1"/>
                      <a:pt x="22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029" name="Google Shape;2029;p83"/>
          <p:cNvGrpSpPr/>
          <p:nvPr/>
        </p:nvGrpSpPr>
        <p:grpSpPr>
          <a:xfrm>
            <a:off x="7855786" y="2799405"/>
            <a:ext cx="884232" cy="497711"/>
            <a:chOff x="6451118" y="1964685"/>
            <a:chExt cx="884232" cy="497711"/>
          </a:xfrm>
        </p:grpSpPr>
        <p:sp>
          <p:nvSpPr>
            <p:cNvPr id="2030" name="Google Shape;2030;p83"/>
            <p:cNvSpPr/>
            <p:nvPr/>
          </p:nvSpPr>
          <p:spPr>
            <a:xfrm>
              <a:off x="6451118" y="1964685"/>
              <a:ext cx="772346" cy="497711"/>
            </a:xfrm>
            <a:custGeom>
              <a:avLst/>
              <a:gdLst/>
              <a:ahLst/>
              <a:cxnLst/>
              <a:rect l="l" t="t" r="r" b="b"/>
              <a:pathLst>
                <a:path w="23339" h="15040" extrusionOk="0">
                  <a:moveTo>
                    <a:pt x="7096" y="720"/>
                  </a:moveTo>
                  <a:cubicBezTo>
                    <a:pt x="7623" y="720"/>
                    <a:pt x="8180" y="844"/>
                    <a:pt x="8743" y="1116"/>
                  </a:cubicBezTo>
                  <a:cubicBezTo>
                    <a:pt x="10752" y="2087"/>
                    <a:pt x="11547" y="4286"/>
                    <a:pt x="11826" y="6363"/>
                  </a:cubicBezTo>
                  <a:cubicBezTo>
                    <a:pt x="11674" y="6626"/>
                    <a:pt x="11921" y="6868"/>
                    <a:pt x="12176" y="6868"/>
                  </a:cubicBezTo>
                  <a:cubicBezTo>
                    <a:pt x="12292" y="6868"/>
                    <a:pt x="12409" y="6818"/>
                    <a:pt x="12492" y="6698"/>
                  </a:cubicBezTo>
                  <a:cubicBezTo>
                    <a:pt x="13878" y="4691"/>
                    <a:pt x="15595" y="2216"/>
                    <a:pt x="18285" y="2042"/>
                  </a:cubicBezTo>
                  <a:cubicBezTo>
                    <a:pt x="18381" y="2036"/>
                    <a:pt x="18475" y="2033"/>
                    <a:pt x="18567" y="2033"/>
                  </a:cubicBezTo>
                  <a:cubicBezTo>
                    <a:pt x="21419" y="2033"/>
                    <a:pt x="22593" y="4929"/>
                    <a:pt x="21548" y="7369"/>
                  </a:cubicBezTo>
                  <a:cubicBezTo>
                    <a:pt x="19847" y="11345"/>
                    <a:pt x="14970" y="13249"/>
                    <a:pt x="11086" y="14215"/>
                  </a:cubicBezTo>
                  <a:cubicBezTo>
                    <a:pt x="11080" y="14217"/>
                    <a:pt x="11077" y="14220"/>
                    <a:pt x="11072" y="14222"/>
                  </a:cubicBezTo>
                  <a:cubicBezTo>
                    <a:pt x="8031" y="12031"/>
                    <a:pt x="3304" y="8518"/>
                    <a:pt x="3594" y="4332"/>
                  </a:cubicBezTo>
                  <a:cubicBezTo>
                    <a:pt x="3737" y="2271"/>
                    <a:pt x="5233" y="720"/>
                    <a:pt x="7096" y="720"/>
                  </a:cubicBezTo>
                  <a:close/>
                  <a:moveTo>
                    <a:pt x="6991" y="1"/>
                  </a:moveTo>
                  <a:cubicBezTo>
                    <a:pt x="5760" y="1"/>
                    <a:pt x="4567" y="507"/>
                    <a:pt x="3768" y="1586"/>
                  </a:cubicBezTo>
                  <a:cubicBezTo>
                    <a:pt x="0" y="6677"/>
                    <a:pt x="7237" y="12430"/>
                    <a:pt x="10797" y="14969"/>
                  </a:cubicBezTo>
                  <a:cubicBezTo>
                    <a:pt x="10866" y="15018"/>
                    <a:pt x="10933" y="15040"/>
                    <a:pt x="10997" y="15040"/>
                  </a:cubicBezTo>
                  <a:cubicBezTo>
                    <a:pt x="11172" y="15040"/>
                    <a:pt x="11312" y="14875"/>
                    <a:pt x="11339" y="14690"/>
                  </a:cubicBezTo>
                  <a:cubicBezTo>
                    <a:pt x="15885" y="14101"/>
                    <a:pt x="23339" y="10391"/>
                    <a:pt x="22677" y="4903"/>
                  </a:cubicBezTo>
                  <a:cubicBezTo>
                    <a:pt x="22415" y="2733"/>
                    <a:pt x="20732" y="1287"/>
                    <a:pt x="18603" y="1287"/>
                  </a:cubicBezTo>
                  <a:cubicBezTo>
                    <a:pt x="18494" y="1287"/>
                    <a:pt x="18384" y="1290"/>
                    <a:pt x="18272" y="1298"/>
                  </a:cubicBezTo>
                  <a:cubicBezTo>
                    <a:pt x="15566" y="1485"/>
                    <a:pt x="13769" y="3605"/>
                    <a:pt x="12295" y="5681"/>
                  </a:cubicBezTo>
                  <a:cubicBezTo>
                    <a:pt x="12068" y="3641"/>
                    <a:pt x="11184" y="1634"/>
                    <a:pt x="9308" y="606"/>
                  </a:cubicBezTo>
                  <a:cubicBezTo>
                    <a:pt x="8583" y="208"/>
                    <a:pt x="7779" y="1"/>
                    <a:pt x="699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83"/>
            <p:cNvSpPr/>
            <p:nvPr/>
          </p:nvSpPr>
          <p:spPr>
            <a:xfrm>
              <a:off x="7237231" y="2177603"/>
              <a:ext cx="59732" cy="78098"/>
            </a:xfrm>
            <a:custGeom>
              <a:avLst/>
              <a:gdLst/>
              <a:ahLst/>
              <a:cxnLst/>
              <a:rect l="l" t="t" r="r" b="b"/>
              <a:pathLst>
                <a:path w="1805" h="2360" extrusionOk="0">
                  <a:moveTo>
                    <a:pt x="1357" y="0"/>
                  </a:moveTo>
                  <a:cubicBezTo>
                    <a:pt x="1267" y="0"/>
                    <a:pt x="1176" y="63"/>
                    <a:pt x="1172" y="177"/>
                  </a:cubicBezTo>
                  <a:cubicBezTo>
                    <a:pt x="1143" y="974"/>
                    <a:pt x="948" y="1654"/>
                    <a:pt x="178" y="2037"/>
                  </a:cubicBezTo>
                  <a:cubicBezTo>
                    <a:pt x="0" y="2125"/>
                    <a:pt x="112" y="2359"/>
                    <a:pt x="278" y="2359"/>
                  </a:cubicBezTo>
                  <a:cubicBezTo>
                    <a:pt x="303" y="2359"/>
                    <a:pt x="330" y="2354"/>
                    <a:pt x="357" y="2341"/>
                  </a:cubicBezTo>
                  <a:cubicBezTo>
                    <a:pt x="1129" y="1988"/>
                    <a:pt x="1805" y="1004"/>
                    <a:pt x="1532" y="130"/>
                  </a:cubicBezTo>
                  <a:cubicBezTo>
                    <a:pt x="1504" y="41"/>
                    <a:pt x="1430" y="0"/>
                    <a:pt x="13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83"/>
            <p:cNvSpPr/>
            <p:nvPr/>
          </p:nvSpPr>
          <p:spPr>
            <a:xfrm>
              <a:off x="7278166" y="2184420"/>
              <a:ext cx="57184" cy="84287"/>
            </a:xfrm>
            <a:custGeom>
              <a:avLst/>
              <a:gdLst/>
              <a:ahLst/>
              <a:cxnLst/>
              <a:rect l="l" t="t" r="r" b="b"/>
              <a:pathLst>
                <a:path w="1728" h="2547" extrusionOk="0">
                  <a:moveTo>
                    <a:pt x="1387" y="1"/>
                  </a:moveTo>
                  <a:cubicBezTo>
                    <a:pt x="1277" y="1"/>
                    <a:pt x="1161" y="74"/>
                    <a:pt x="1171" y="202"/>
                  </a:cubicBezTo>
                  <a:cubicBezTo>
                    <a:pt x="1243" y="1066"/>
                    <a:pt x="918" y="1849"/>
                    <a:pt x="139" y="2287"/>
                  </a:cubicBezTo>
                  <a:cubicBezTo>
                    <a:pt x="1" y="2365"/>
                    <a:pt x="86" y="2546"/>
                    <a:pt x="215" y="2546"/>
                  </a:cubicBezTo>
                  <a:cubicBezTo>
                    <a:pt x="236" y="2546"/>
                    <a:pt x="259" y="2541"/>
                    <a:pt x="281" y="2530"/>
                  </a:cubicBezTo>
                  <a:cubicBezTo>
                    <a:pt x="1163" y="2109"/>
                    <a:pt x="1727" y="1126"/>
                    <a:pt x="1575" y="147"/>
                  </a:cubicBezTo>
                  <a:cubicBezTo>
                    <a:pt x="1560" y="47"/>
                    <a:pt x="1475" y="1"/>
                    <a:pt x="138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33" name="Google Shape;2033;p83"/>
          <p:cNvGrpSpPr/>
          <p:nvPr/>
        </p:nvGrpSpPr>
        <p:grpSpPr>
          <a:xfrm>
            <a:off x="6658292" y="4218951"/>
            <a:ext cx="1375953" cy="924075"/>
            <a:chOff x="7485292" y="4430739"/>
            <a:chExt cx="1375953" cy="924075"/>
          </a:xfrm>
        </p:grpSpPr>
        <p:sp>
          <p:nvSpPr>
            <p:cNvPr id="2034" name="Google Shape;2034;p83"/>
            <p:cNvSpPr/>
            <p:nvPr/>
          </p:nvSpPr>
          <p:spPr>
            <a:xfrm>
              <a:off x="7485292" y="4430739"/>
              <a:ext cx="1375953" cy="924075"/>
            </a:xfrm>
            <a:custGeom>
              <a:avLst/>
              <a:gdLst/>
              <a:ahLst/>
              <a:cxnLst/>
              <a:rect l="l" t="t" r="r" b="b"/>
              <a:pathLst>
                <a:path w="41579" h="27924" extrusionOk="0">
                  <a:moveTo>
                    <a:pt x="13728" y="692"/>
                  </a:moveTo>
                  <a:cubicBezTo>
                    <a:pt x="13766" y="692"/>
                    <a:pt x="13774" y="797"/>
                    <a:pt x="13754" y="1006"/>
                  </a:cubicBezTo>
                  <a:lnTo>
                    <a:pt x="13775" y="1913"/>
                  </a:lnTo>
                  <a:cubicBezTo>
                    <a:pt x="13789" y="2518"/>
                    <a:pt x="13804" y="3123"/>
                    <a:pt x="13818" y="3728"/>
                  </a:cubicBezTo>
                  <a:cubicBezTo>
                    <a:pt x="13850" y="5140"/>
                    <a:pt x="13879" y="6551"/>
                    <a:pt x="13921" y="7963"/>
                  </a:cubicBezTo>
                  <a:cubicBezTo>
                    <a:pt x="13925" y="8164"/>
                    <a:pt x="14060" y="8275"/>
                    <a:pt x="14212" y="8309"/>
                  </a:cubicBezTo>
                  <a:cubicBezTo>
                    <a:pt x="14218" y="8393"/>
                    <a:pt x="14268" y="8468"/>
                    <a:pt x="14346" y="8505"/>
                  </a:cubicBezTo>
                  <a:cubicBezTo>
                    <a:pt x="16226" y="9441"/>
                    <a:pt x="18226" y="10162"/>
                    <a:pt x="20191" y="10916"/>
                  </a:cubicBezTo>
                  <a:cubicBezTo>
                    <a:pt x="18350" y="11971"/>
                    <a:pt x="16388" y="12653"/>
                    <a:pt x="14274" y="13006"/>
                  </a:cubicBezTo>
                  <a:cubicBezTo>
                    <a:pt x="14020" y="13049"/>
                    <a:pt x="13957" y="13265"/>
                    <a:pt x="14020" y="13455"/>
                  </a:cubicBezTo>
                  <a:cubicBezTo>
                    <a:pt x="14000" y="13483"/>
                    <a:pt x="13985" y="13512"/>
                    <a:pt x="13973" y="13543"/>
                  </a:cubicBezTo>
                  <a:cubicBezTo>
                    <a:pt x="13215" y="15852"/>
                    <a:pt x="12424" y="18113"/>
                    <a:pt x="11436" y="20331"/>
                  </a:cubicBezTo>
                  <a:cubicBezTo>
                    <a:pt x="10251" y="18385"/>
                    <a:pt x="9122" y="16390"/>
                    <a:pt x="7800" y="14540"/>
                  </a:cubicBezTo>
                  <a:cubicBezTo>
                    <a:pt x="7749" y="14461"/>
                    <a:pt x="7662" y="14415"/>
                    <a:pt x="7569" y="14415"/>
                  </a:cubicBezTo>
                  <a:cubicBezTo>
                    <a:pt x="7562" y="14415"/>
                    <a:pt x="7555" y="14415"/>
                    <a:pt x="7548" y="14416"/>
                  </a:cubicBezTo>
                  <a:cubicBezTo>
                    <a:pt x="7489" y="14352"/>
                    <a:pt x="7408" y="14310"/>
                    <a:pt x="7310" y="14310"/>
                  </a:cubicBezTo>
                  <a:cubicBezTo>
                    <a:pt x="7273" y="14310"/>
                    <a:pt x="7233" y="14316"/>
                    <a:pt x="7191" y="14330"/>
                  </a:cubicBezTo>
                  <a:cubicBezTo>
                    <a:pt x="5233" y="14950"/>
                    <a:pt x="3230" y="15413"/>
                    <a:pt x="1199" y="15713"/>
                  </a:cubicBezTo>
                  <a:cubicBezTo>
                    <a:pt x="2349" y="13876"/>
                    <a:pt x="3661" y="12141"/>
                    <a:pt x="4751" y="10273"/>
                  </a:cubicBezTo>
                  <a:cubicBezTo>
                    <a:pt x="4860" y="10088"/>
                    <a:pt x="4697" y="9892"/>
                    <a:pt x="4521" y="9892"/>
                  </a:cubicBezTo>
                  <a:cubicBezTo>
                    <a:pt x="4514" y="9892"/>
                    <a:pt x="4506" y="9892"/>
                    <a:pt x="4498" y="9893"/>
                  </a:cubicBezTo>
                  <a:cubicBezTo>
                    <a:pt x="3664" y="8055"/>
                    <a:pt x="2818" y="6310"/>
                    <a:pt x="2282" y="4370"/>
                  </a:cubicBezTo>
                  <a:lnTo>
                    <a:pt x="2282" y="4370"/>
                  </a:lnTo>
                  <a:cubicBezTo>
                    <a:pt x="4299" y="5036"/>
                    <a:pt x="6293" y="5762"/>
                    <a:pt x="8264" y="6548"/>
                  </a:cubicBezTo>
                  <a:cubicBezTo>
                    <a:pt x="8315" y="6568"/>
                    <a:pt x="8362" y="6577"/>
                    <a:pt x="8406" y="6577"/>
                  </a:cubicBezTo>
                  <a:cubicBezTo>
                    <a:pt x="8594" y="6577"/>
                    <a:pt x="8715" y="6407"/>
                    <a:pt x="8727" y="6222"/>
                  </a:cubicBezTo>
                  <a:cubicBezTo>
                    <a:pt x="8762" y="6209"/>
                    <a:pt x="8794" y="6188"/>
                    <a:pt x="8820" y="6160"/>
                  </a:cubicBezTo>
                  <a:cubicBezTo>
                    <a:pt x="10326" y="4529"/>
                    <a:pt x="11695" y="2518"/>
                    <a:pt x="13461" y="1154"/>
                  </a:cubicBezTo>
                  <a:cubicBezTo>
                    <a:pt x="13593" y="846"/>
                    <a:pt x="13682" y="692"/>
                    <a:pt x="13728" y="692"/>
                  </a:cubicBezTo>
                  <a:close/>
                  <a:moveTo>
                    <a:pt x="36737" y="13239"/>
                  </a:moveTo>
                  <a:lnTo>
                    <a:pt x="34992" y="16448"/>
                  </a:lnTo>
                  <a:cubicBezTo>
                    <a:pt x="34883" y="16649"/>
                    <a:pt x="34972" y="16943"/>
                    <a:pt x="35216" y="16996"/>
                  </a:cubicBezTo>
                  <a:cubicBezTo>
                    <a:pt x="36545" y="17286"/>
                    <a:pt x="37881" y="17503"/>
                    <a:pt x="39229" y="17662"/>
                  </a:cubicBezTo>
                  <a:cubicBezTo>
                    <a:pt x="38268" y="18797"/>
                    <a:pt x="37383" y="19995"/>
                    <a:pt x="36577" y="21246"/>
                  </a:cubicBezTo>
                  <a:cubicBezTo>
                    <a:pt x="36456" y="21438"/>
                    <a:pt x="36570" y="21737"/>
                    <a:pt x="36796" y="21784"/>
                  </a:cubicBezTo>
                  <a:cubicBezTo>
                    <a:pt x="37740" y="21982"/>
                    <a:pt x="38682" y="22179"/>
                    <a:pt x="39625" y="22375"/>
                  </a:cubicBezTo>
                  <a:cubicBezTo>
                    <a:pt x="38996" y="22884"/>
                    <a:pt x="38365" y="23394"/>
                    <a:pt x="37732" y="23902"/>
                  </a:cubicBezTo>
                  <a:cubicBezTo>
                    <a:pt x="37513" y="24077"/>
                    <a:pt x="37660" y="24415"/>
                    <a:pt x="37888" y="24489"/>
                  </a:cubicBezTo>
                  <a:lnTo>
                    <a:pt x="40239" y="25247"/>
                  </a:lnTo>
                  <a:cubicBezTo>
                    <a:pt x="37347" y="26540"/>
                    <a:pt x="34207" y="27181"/>
                    <a:pt x="31059" y="27181"/>
                  </a:cubicBezTo>
                  <a:cubicBezTo>
                    <a:pt x="28900" y="27181"/>
                    <a:pt x="26736" y="26879"/>
                    <a:pt x="24645" y="26279"/>
                  </a:cubicBezTo>
                  <a:cubicBezTo>
                    <a:pt x="19744" y="24873"/>
                    <a:pt x="16160" y="22005"/>
                    <a:pt x="13325" y="17852"/>
                  </a:cubicBezTo>
                  <a:cubicBezTo>
                    <a:pt x="13852" y="16505"/>
                    <a:pt x="14320" y="15134"/>
                    <a:pt x="14691" y="13740"/>
                  </a:cubicBezTo>
                  <a:cubicBezTo>
                    <a:pt x="14694" y="13729"/>
                    <a:pt x="14691" y="13722"/>
                    <a:pt x="14693" y="13709"/>
                  </a:cubicBezTo>
                  <a:cubicBezTo>
                    <a:pt x="15144" y="13634"/>
                    <a:pt x="15590" y="13536"/>
                    <a:pt x="16031" y="13426"/>
                  </a:cubicBezTo>
                  <a:cubicBezTo>
                    <a:pt x="16053" y="13452"/>
                    <a:pt x="16079" y="13475"/>
                    <a:pt x="16109" y="13490"/>
                  </a:cubicBezTo>
                  <a:cubicBezTo>
                    <a:pt x="19181" y="15158"/>
                    <a:pt x="22603" y="15957"/>
                    <a:pt x="26032" y="15957"/>
                  </a:cubicBezTo>
                  <a:cubicBezTo>
                    <a:pt x="29738" y="15957"/>
                    <a:pt x="33452" y="15023"/>
                    <a:pt x="36737" y="13239"/>
                  </a:cubicBezTo>
                  <a:close/>
                  <a:moveTo>
                    <a:pt x="13872" y="0"/>
                  </a:moveTo>
                  <a:cubicBezTo>
                    <a:pt x="13071" y="0"/>
                    <a:pt x="12066" y="1484"/>
                    <a:pt x="11637" y="1932"/>
                  </a:cubicBezTo>
                  <a:cubicBezTo>
                    <a:pt x="10484" y="3137"/>
                    <a:pt x="9367" y="4399"/>
                    <a:pt x="8438" y="5787"/>
                  </a:cubicBezTo>
                  <a:cubicBezTo>
                    <a:pt x="6263" y="4917"/>
                    <a:pt x="4062" y="4123"/>
                    <a:pt x="1833" y="3406"/>
                  </a:cubicBezTo>
                  <a:cubicBezTo>
                    <a:pt x="1795" y="3394"/>
                    <a:pt x="1758" y="3388"/>
                    <a:pt x="1722" y="3388"/>
                  </a:cubicBezTo>
                  <a:cubicBezTo>
                    <a:pt x="1482" y="3388"/>
                    <a:pt x="1303" y="3644"/>
                    <a:pt x="1359" y="3881"/>
                  </a:cubicBezTo>
                  <a:cubicBezTo>
                    <a:pt x="1869" y="6105"/>
                    <a:pt x="2663" y="8435"/>
                    <a:pt x="4077" y="10260"/>
                  </a:cubicBezTo>
                  <a:cubicBezTo>
                    <a:pt x="2513" y="11959"/>
                    <a:pt x="1296" y="14042"/>
                    <a:pt x="127" y="16013"/>
                  </a:cubicBezTo>
                  <a:cubicBezTo>
                    <a:pt x="0" y="16226"/>
                    <a:pt x="144" y="16584"/>
                    <a:pt x="413" y="16584"/>
                  </a:cubicBezTo>
                  <a:cubicBezTo>
                    <a:pt x="426" y="16584"/>
                    <a:pt x="440" y="16583"/>
                    <a:pt x="453" y="16581"/>
                  </a:cubicBezTo>
                  <a:cubicBezTo>
                    <a:pt x="2817" y="16281"/>
                    <a:pt x="5122" y="15783"/>
                    <a:pt x="7393" y="15066"/>
                  </a:cubicBezTo>
                  <a:cubicBezTo>
                    <a:pt x="7408" y="15060"/>
                    <a:pt x="7424" y="15053"/>
                    <a:pt x="7440" y="15045"/>
                  </a:cubicBezTo>
                  <a:cubicBezTo>
                    <a:pt x="8516" y="17226"/>
                    <a:pt x="9874" y="19281"/>
                    <a:pt x="11155" y="21346"/>
                  </a:cubicBezTo>
                  <a:cubicBezTo>
                    <a:pt x="11228" y="21465"/>
                    <a:pt x="11371" y="21534"/>
                    <a:pt x="11510" y="21534"/>
                  </a:cubicBezTo>
                  <a:cubicBezTo>
                    <a:pt x="11637" y="21534"/>
                    <a:pt x="11760" y="21477"/>
                    <a:pt x="11821" y="21346"/>
                  </a:cubicBezTo>
                  <a:cubicBezTo>
                    <a:pt x="12263" y="20396"/>
                    <a:pt x="12688" y="19435"/>
                    <a:pt x="13083" y="18460"/>
                  </a:cubicBezTo>
                  <a:cubicBezTo>
                    <a:pt x="15105" y="22773"/>
                    <a:pt x="19788" y="25596"/>
                    <a:pt x="24191" y="26910"/>
                  </a:cubicBezTo>
                  <a:cubicBezTo>
                    <a:pt x="26436" y="27580"/>
                    <a:pt x="28786" y="27923"/>
                    <a:pt x="31134" y="27923"/>
                  </a:cubicBezTo>
                  <a:cubicBezTo>
                    <a:pt x="34632" y="27923"/>
                    <a:pt x="38126" y="27161"/>
                    <a:pt x="41255" y="25581"/>
                  </a:cubicBezTo>
                  <a:cubicBezTo>
                    <a:pt x="41578" y="25420"/>
                    <a:pt x="41434" y="25017"/>
                    <a:pt x="41158" y="24931"/>
                  </a:cubicBezTo>
                  <a:cubicBezTo>
                    <a:pt x="41119" y="24843"/>
                    <a:pt x="41042" y="24777"/>
                    <a:pt x="40949" y="24749"/>
                  </a:cubicBezTo>
                  <a:cubicBezTo>
                    <a:pt x="40201" y="24506"/>
                    <a:pt x="39454" y="24261"/>
                    <a:pt x="38706" y="24017"/>
                  </a:cubicBezTo>
                  <a:cubicBezTo>
                    <a:pt x="39370" y="23489"/>
                    <a:pt x="40031" y="22960"/>
                    <a:pt x="40694" y="22433"/>
                  </a:cubicBezTo>
                  <a:cubicBezTo>
                    <a:pt x="40906" y="22265"/>
                    <a:pt x="40783" y="21884"/>
                    <a:pt x="40537" y="21831"/>
                  </a:cubicBezTo>
                  <a:cubicBezTo>
                    <a:pt x="39523" y="21614"/>
                    <a:pt x="38510" y="21400"/>
                    <a:pt x="37496" y="21187"/>
                  </a:cubicBezTo>
                  <a:cubicBezTo>
                    <a:pt x="38322" y="19943"/>
                    <a:pt x="39230" y="18758"/>
                    <a:pt x="40215" y="17638"/>
                  </a:cubicBezTo>
                  <a:cubicBezTo>
                    <a:pt x="40440" y="17384"/>
                    <a:pt x="40275" y="17039"/>
                    <a:pt x="39955" y="17005"/>
                  </a:cubicBezTo>
                  <a:cubicBezTo>
                    <a:pt x="38588" y="16865"/>
                    <a:pt x="37230" y="16652"/>
                    <a:pt x="35885" y="16371"/>
                  </a:cubicBezTo>
                  <a:lnTo>
                    <a:pt x="38040" y="12423"/>
                  </a:lnTo>
                  <a:cubicBezTo>
                    <a:pt x="38183" y="12164"/>
                    <a:pt x="37973" y="11850"/>
                    <a:pt x="37712" y="11850"/>
                  </a:cubicBezTo>
                  <a:cubicBezTo>
                    <a:pt x="37651" y="11850"/>
                    <a:pt x="37587" y="11867"/>
                    <a:pt x="37524" y="11907"/>
                  </a:cubicBezTo>
                  <a:cubicBezTo>
                    <a:pt x="33998" y="14105"/>
                    <a:pt x="30027" y="15171"/>
                    <a:pt x="26030" y="15171"/>
                  </a:cubicBezTo>
                  <a:cubicBezTo>
                    <a:pt x="22887" y="15171"/>
                    <a:pt x="19729" y="14512"/>
                    <a:pt x="16760" y="13227"/>
                  </a:cubicBezTo>
                  <a:cubicBezTo>
                    <a:pt x="18348" y="12755"/>
                    <a:pt x="19863" y="12065"/>
                    <a:pt x="21260" y="11175"/>
                  </a:cubicBezTo>
                  <a:cubicBezTo>
                    <a:pt x="21559" y="10985"/>
                    <a:pt x="21473" y="10590"/>
                    <a:pt x="21168" y="10470"/>
                  </a:cubicBezTo>
                  <a:cubicBezTo>
                    <a:pt x="19019" y="9628"/>
                    <a:pt x="16872" y="8678"/>
                    <a:pt x="14659" y="8020"/>
                  </a:cubicBezTo>
                  <a:cubicBezTo>
                    <a:pt x="14663" y="8000"/>
                    <a:pt x="14667" y="7981"/>
                    <a:pt x="14668" y="7961"/>
                  </a:cubicBezTo>
                  <a:cubicBezTo>
                    <a:pt x="14630" y="5946"/>
                    <a:pt x="14573" y="3929"/>
                    <a:pt x="14523" y="1913"/>
                  </a:cubicBezTo>
                  <a:cubicBezTo>
                    <a:pt x="14509" y="1389"/>
                    <a:pt x="14751" y="187"/>
                    <a:pt x="14008" y="16"/>
                  </a:cubicBezTo>
                  <a:cubicBezTo>
                    <a:pt x="13964" y="5"/>
                    <a:pt x="13918" y="0"/>
                    <a:pt x="1387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5" name="Google Shape;2035;p83"/>
            <p:cNvSpPr/>
            <p:nvPr/>
          </p:nvSpPr>
          <p:spPr>
            <a:xfrm>
              <a:off x="8408507" y="4803526"/>
              <a:ext cx="134587" cy="42888"/>
            </a:xfrm>
            <a:custGeom>
              <a:avLst/>
              <a:gdLst/>
              <a:ahLst/>
              <a:cxnLst/>
              <a:rect l="l" t="t" r="r" b="b"/>
              <a:pathLst>
                <a:path w="4067" h="1296" extrusionOk="0">
                  <a:moveTo>
                    <a:pt x="3798" y="0"/>
                  </a:moveTo>
                  <a:cubicBezTo>
                    <a:pt x="3757" y="0"/>
                    <a:pt x="3712" y="16"/>
                    <a:pt x="3668" y="52"/>
                  </a:cubicBezTo>
                  <a:cubicBezTo>
                    <a:pt x="2871" y="709"/>
                    <a:pt x="1897" y="1038"/>
                    <a:pt x="888" y="1038"/>
                  </a:cubicBezTo>
                  <a:cubicBezTo>
                    <a:pt x="663" y="1038"/>
                    <a:pt x="437" y="1022"/>
                    <a:pt x="211" y="989"/>
                  </a:cubicBezTo>
                  <a:cubicBezTo>
                    <a:pt x="205" y="988"/>
                    <a:pt x="198" y="988"/>
                    <a:pt x="191" y="988"/>
                  </a:cubicBezTo>
                  <a:cubicBezTo>
                    <a:pt x="56" y="988"/>
                    <a:pt x="1" y="1196"/>
                    <a:pt x="148" y="1221"/>
                  </a:cubicBezTo>
                  <a:cubicBezTo>
                    <a:pt x="438" y="1271"/>
                    <a:pt x="726" y="1296"/>
                    <a:pt x="1010" y="1296"/>
                  </a:cubicBezTo>
                  <a:cubicBezTo>
                    <a:pt x="2042" y="1296"/>
                    <a:pt x="3026" y="968"/>
                    <a:pt x="3895" y="345"/>
                  </a:cubicBezTo>
                  <a:cubicBezTo>
                    <a:pt x="4067" y="221"/>
                    <a:pt x="3956" y="0"/>
                    <a:pt x="379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83"/>
            <p:cNvSpPr/>
            <p:nvPr/>
          </p:nvSpPr>
          <p:spPr>
            <a:xfrm>
              <a:off x="8480218" y="4767819"/>
              <a:ext cx="105400" cy="27963"/>
            </a:xfrm>
            <a:custGeom>
              <a:avLst/>
              <a:gdLst/>
              <a:ahLst/>
              <a:cxnLst/>
              <a:rect l="l" t="t" r="r" b="b"/>
              <a:pathLst>
                <a:path w="3185" h="845" extrusionOk="0">
                  <a:moveTo>
                    <a:pt x="2927" y="1"/>
                  </a:moveTo>
                  <a:cubicBezTo>
                    <a:pt x="2896" y="1"/>
                    <a:pt x="2863" y="10"/>
                    <a:pt x="2829" y="30"/>
                  </a:cubicBezTo>
                  <a:cubicBezTo>
                    <a:pt x="2310" y="340"/>
                    <a:pt x="1785" y="505"/>
                    <a:pt x="1239" y="505"/>
                  </a:cubicBezTo>
                  <a:cubicBezTo>
                    <a:pt x="914" y="505"/>
                    <a:pt x="581" y="446"/>
                    <a:pt x="237" y="324"/>
                  </a:cubicBezTo>
                  <a:cubicBezTo>
                    <a:pt x="224" y="319"/>
                    <a:pt x="210" y="317"/>
                    <a:pt x="197" y="317"/>
                  </a:cubicBezTo>
                  <a:cubicBezTo>
                    <a:pt x="74" y="317"/>
                    <a:pt x="0" y="520"/>
                    <a:pt x="130" y="577"/>
                  </a:cubicBezTo>
                  <a:cubicBezTo>
                    <a:pt x="530" y="752"/>
                    <a:pt x="967" y="844"/>
                    <a:pt x="1403" y="844"/>
                  </a:cubicBezTo>
                  <a:cubicBezTo>
                    <a:pt x="1973" y="844"/>
                    <a:pt x="2540" y="687"/>
                    <a:pt x="3019" y="356"/>
                  </a:cubicBezTo>
                  <a:cubicBezTo>
                    <a:pt x="3185" y="242"/>
                    <a:pt x="3087" y="1"/>
                    <a:pt x="292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37" name="Google Shape;2037;p83"/>
          <p:cNvGrpSpPr/>
          <p:nvPr/>
        </p:nvGrpSpPr>
        <p:grpSpPr>
          <a:xfrm>
            <a:off x="8318727" y="992724"/>
            <a:ext cx="1015476" cy="922487"/>
            <a:chOff x="7961559" y="-202278"/>
            <a:chExt cx="1015476" cy="922487"/>
          </a:xfrm>
        </p:grpSpPr>
        <p:grpSp>
          <p:nvGrpSpPr>
            <p:cNvPr id="2038" name="Google Shape;2038;p83"/>
            <p:cNvGrpSpPr/>
            <p:nvPr/>
          </p:nvGrpSpPr>
          <p:grpSpPr>
            <a:xfrm>
              <a:off x="7961559" y="-121102"/>
              <a:ext cx="1015476" cy="841311"/>
              <a:chOff x="7961559" y="-121102"/>
              <a:chExt cx="1015476" cy="841311"/>
            </a:xfrm>
          </p:grpSpPr>
          <p:sp>
            <p:nvSpPr>
              <p:cNvPr id="2039" name="Google Shape;2039;p83"/>
              <p:cNvSpPr/>
              <p:nvPr/>
            </p:nvSpPr>
            <p:spPr>
              <a:xfrm>
                <a:off x="7961559" y="-121102"/>
                <a:ext cx="1015476" cy="841311"/>
              </a:xfrm>
              <a:custGeom>
                <a:avLst/>
                <a:gdLst/>
                <a:ahLst/>
                <a:cxnLst/>
                <a:rect l="l" t="t" r="r" b="b"/>
                <a:pathLst>
                  <a:path w="30686" h="25423" extrusionOk="0">
                    <a:moveTo>
                      <a:pt x="27538" y="752"/>
                    </a:moveTo>
                    <a:cubicBezTo>
                      <a:pt x="27287" y="1203"/>
                      <a:pt x="27189" y="1722"/>
                      <a:pt x="27229" y="2252"/>
                    </a:cubicBezTo>
                    <a:cubicBezTo>
                      <a:pt x="27242" y="2432"/>
                      <a:pt x="27378" y="2530"/>
                      <a:pt x="27529" y="2530"/>
                    </a:cubicBezTo>
                    <a:cubicBezTo>
                      <a:pt x="27584" y="2530"/>
                      <a:pt x="27642" y="2516"/>
                      <a:pt x="27696" y="2489"/>
                    </a:cubicBezTo>
                    <a:cubicBezTo>
                      <a:pt x="28142" y="2266"/>
                      <a:pt x="28598" y="2111"/>
                      <a:pt x="29096" y="2059"/>
                    </a:cubicBezTo>
                    <a:cubicBezTo>
                      <a:pt x="29200" y="2047"/>
                      <a:pt x="29304" y="2044"/>
                      <a:pt x="29409" y="2044"/>
                    </a:cubicBezTo>
                    <a:cubicBezTo>
                      <a:pt x="29493" y="2044"/>
                      <a:pt x="29577" y="2046"/>
                      <a:pt x="29661" y="2047"/>
                    </a:cubicBezTo>
                    <a:cubicBezTo>
                      <a:pt x="28577" y="2661"/>
                      <a:pt x="27722" y="3836"/>
                      <a:pt x="27269" y="4955"/>
                    </a:cubicBezTo>
                    <a:cubicBezTo>
                      <a:pt x="26258" y="4491"/>
                      <a:pt x="25141" y="4157"/>
                      <a:pt x="24210" y="3855"/>
                    </a:cubicBezTo>
                    <a:cubicBezTo>
                      <a:pt x="24605" y="3218"/>
                      <a:pt x="24959" y="2587"/>
                      <a:pt x="25514" y="2045"/>
                    </a:cubicBezTo>
                    <a:cubicBezTo>
                      <a:pt x="26111" y="1462"/>
                      <a:pt x="26791" y="1079"/>
                      <a:pt x="27538" y="752"/>
                    </a:cubicBezTo>
                    <a:close/>
                    <a:moveTo>
                      <a:pt x="12595" y="1027"/>
                    </a:moveTo>
                    <a:cubicBezTo>
                      <a:pt x="15327" y="1811"/>
                      <a:pt x="18070" y="2529"/>
                      <a:pt x="20766" y="3434"/>
                    </a:cubicBezTo>
                    <a:cubicBezTo>
                      <a:pt x="22397" y="3983"/>
                      <a:pt x="24013" y="4574"/>
                      <a:pt x="25612" y="5209"/>
                    </a:cubicBezTo>
                    <a:cubicBezTo>
                      <a:pt x="27209" y="5845"/>
                      <a:pt x="29143" y="6369"/>
                      <a:pt x="29309" y="8354"/>
                    </a:cubicBezTo>
                    <a:cubicBezTo>
                      <a:pt x="29451" y="10072"/>
                      <a:pt x="28035" y="11633"/>
                      <a:pt x="27068" y="12924"/>
                    </a:cubicBezTo>
                    <a:cubicBezTo>
                      <a:pt x="26195" y="14088"/>
                      <a:pt x="25311" y="15246"/>
                      <a:pt x="24418" y="16396"/>
                    </a:cubicBezTo>
                    <a:cubicBezTo>
                      <a:pt x="22826" y="18445"/>
                      <a:pt x="21188" y="20459"/>
                      <a:pt x="19539" y="22464"/>
                    </a:cubicBezTo>
                    <a:cubicBezTo>
                      <a:pt x="19524" y="22195"/>
                      <a:pt x="19461" y="21928"/>
                      <a:pt x="19354" y="21680"/>
                    </a:cubicBezTo>
                    <a:cubicBezTo>
                      <a:pt x="19115" y="20637"/>
                      <a:pt x="18355" y="20086"/>
                      <a:pt x="17460" y="19565"/>
                    </a:cubicBezTo>
                    <a:cubicBezTo>
                      <a:pt x="15714" y="18549"/>
                      <a:pt x="13820" y="17727"/>
                      <a:pt x="11936" y="17003"/>
                    </a:cubicBezTo>
                    <a:cubicBezTo>
                      <a:pt x="8809" y="15800"/>
                      <a:pt x="5502" y="14826"/>
                      <a:pt x="2152" y="14518"/>
                    </a:cubicBezTo>
                    <a:cubicBezTo>
                      <a:pt x="2111" y="14475"/>
                      <a:pt x="2060" y="14445"/>
                      <a:pt x="2004" y="14426"/>
                    </a:cubicBezTo>
                    <a:cubicBezTo>
                      <a:pt x="5650" y="10068"/>
                      <a:pt x="8995" y="5438"/>
                      <a:pt x="12592" y="1034"/>
                    </a:cubicBezTo>
                    <a:cubicBezTo>
                      <a:pt x="12593" y="1033"/>
                      <a:pt x="12593" y="1030"/>
                      <a:pt x="12595" y="1027"/>
                    </a:cubicBezTo>
                    <a:close/>
                    <a:moveTo>
                      <a:pt x="2405" y="15057"/>
                    </a:moveTo>
                    <a:cubicBezTo>
                      <a:pt x="5033" y="15632"/>
                      <a:pt x="7651" y="16183"/>
                      <a:pt x="10204" y="17071"/>
                    </a:cubicBezTo>
                    <a:cubicBezTo>
                      <a:pt x="11792" y="17624"/>
                      <a:pt x="13350" y="18265"/>
                      <a:pt x="14867" y="18991"/>
                    </a:cubicBezTo>
                    <a:cubicBezTo>
                      <a:pt x="16188" y="19622"/>
                      <a:pt x="18404" y="20363"/>
                      <a:pt x="18730" y="21948"/>
                    </a:cubicBezTo>
                    <a:cubicBezTo>
                      <a:pt x="18739" y="21996"/>
                      <a:pt x="18761" y="22041"/>
                      <a:pt x="18790" y="22080"/>
                    </a:cubicBezTo>
                    <a:cubicBezTo>
                      <a:pt x="19171" y="23986"/>
                      <a:pt x="17751" y="24564"/>
                      <a:pt x="15860" y="24564"/>
                    </a:cubicBezTo>
                    <a:cubicBezTo>
                      <a:pt x="13387" y="24564"/>
                      <a:pt x="10109" y="23576"/>
                      <a:pt x="9006" y="23279"/>
                    </a:cubicBezTo>
                    <a:cubicBezTo>
                      <a:pt x="6257" y="22539"/>
                      <a:pt x="3624" y="21521"/>
                      <a:pt x="932" y="20620"/>
                    </a:cubicBezTo>
                    <a:cubicBezTo>
                      <a:pt x="2540" y="19294"/>
                      <a:pt x="3100" y="17006"/>
                      <a:pt x="2405" y="15057"/>
                    </a:cubicBezTo>
                    <a:close/>
                    <a:moveTo>
                      <a:pt x="27764" y="0"/>
                    </a:moveTo>
                    <a:cubicBezTo>
                      <a:pt x="27737" y="0"/>
                      <a:pt x="27709" y="3"/>
                      <a:pt x="27679" y="10"/>
                    </a:cubicBezTo>
                    <a:cubicBezTo>
                      <a:pt x="26022" y="379"/>
                      <a:pt x="24126" y="1942"/>
                      <a:pt x="23728" y="3695"/>
                    </a:cubicBezTo>
                    <a:cubicBezTo>
                      <a:pt x="23634" y="3662"/>
                      <a:pt x="23538" y="3630"/>
                      <a:pt x="23451" y="3600"/>
                    </a:cubicBezTo>
                    <a:cubicBezTo>
                      <a:pt x="19951" y="2322"/>
                      <a:pt x="16358" y="1151"/>
                      <a:pt x="12702" y="420"/>
                    </a:cubicBezTo>
                    <a:cubicBezTo>
                      <a:pt x="12679" y="415"/>
                      <a:pt x="12656" y="412"/>
                      <a:pt x="12633" y="412"/>
                    </a:cubicBezTo>
                    <a:cubicBezTo>
                      <a:pt x="12569" y="412"/>
                      <a:pt x="12506" y="433"/>
                      <a:pt x="12455" y="474"/>
                    </a:cubicBezTo>
                    <a:cubicBezTo>
                      <a:pt x="12407" y="450"/>
                      <a:pt x="12355" y="436"/>
                      <a:pt x="12303" y="436"/>
                    </a:cubicBezTo>
                    <a:cubicBezTo>
                      <a:pt x="12219" y="436"/>
                      <a:pt x="12133" y="471"/>
                      <a:pt x="12062" y="558"/>
                    </a:cubicBezTo>
                    <a:cubicBezTo>
                      <a:pt x="8338" y="5062"/>
                      <a:pt x="4468" y="9613"/>
                      <a:pt x="1242" y="14492"/>
                    </a:cubicBezTo>
                    <a:cubicBezTo>
                      <a:pt x="1115" y="14685"/>
                      <a:pt x="1310" y="14886"/>
                      <a:pt x="1501" y="14886"/>
                    </a:cubicBezTo>
                    <a:cubicBezTo>
                      <a:pt x="1521" y="14886"/>
                      <a:pt x="1540" y="14884"/>
                      <a:pt x="1560" y="14880"/>
                    </a:cubicBezTo>
                    <a:lnTo>
                      <a:pt x="1560" y="14880"/>
                    </a:lnTo>
                    <a:cubicBezTo>
                      <a:pt x="2429" y="16854"/>
                      <a:pt x="1870" y="18960"/>
                      <a:pt x="296" y="20395"/>
                    </a:cubicBezTo>
                    <a:cubicBezTo>
                      <a:pt x="285" y="20407"/>
                      <a:pt x="275" y="20421"/>
                      <a:pt x="267" y="20436"/>
                    </a:cubicBezTo>
                    <a:cubicBezTo>
                      <a:pt x="72" y="20485"/>
                      <a:pt x="0" y="20810"/>
                      <a:pt x="215" y="20919"/>
                    </a:cubicBezTo>
                    <a:cubicBezTo>
                      <a:pt x="4382" y="23005"/>
                      <a:pt x="9201" y="24296"/>
                      <a:pt x="13762" y="25160"/>
                    </a:cubicBezTo>
                    <a:cubicBezTo>
                      <a:pt x="14470" y="25294"/>
                      <a:pt x="15236" y="25423"/>
                      <a:pt x="15986" y="25423"/>
                    </a:cubicBezTo>
                    <a:cubicBezTo>
                      <a:pt x="16943" y="25423"/>
                      <a:pt x="17873" y="25213"/>
                      <a:pt x="18618" y="24538"/>
                    </a:cubicBezTo>
                    <a:cubicBezTo>
                      <a:pt x="18768" y="24399"/>
                      <a:pt x="18905" y="24244"/>
                      <a:pt x="19026" y="24079"/>
                    </a:cubicBezTo>
                    <a:cubicBezTo>
                      <a:pt x="19122" y="24074"/>
                      <a:pt x="19213" y="24028"/>
                      <a:pt x="19272" y="23953"/>
                    </a:cubicBezTo>
                    <a:cubicBezTo>
                      <a:pt x="21734" y="21049"/>
                      <a:pt x="24101" y="18061"/>
                      <a:pt x="26408" y="15033"/>
                    </a:cubicBezTo>
                    <a:cubicBezTo>
                      <a:pt x="27851" y="13140"/>
                      <a:pt x="30686" y="10362"/>
                      <a:pt x="30053" y="7700"/>
                    </a:cubicBezTo>
                    <a:cubicBezTo>
                      <a:pt x="29791" y="6592"/>
                      <a:pt x="28912" y="5820"/>
                      <a:pt x="27834" y="5237"/>
                    </a:cubicBezTo>
                    <a:cubicBezTo>
                      <a:pt x="28111" y="4632"/>
                      <a:pt x="28428" y="4065"/>
                      <a:pt x="28857" y="3549"/>
                    </a:cubicBezTo>
                    <a:cubicBezTo>
                      <a:pt x="29274" y="3051"/>
                      <a:pt x="29768" y="2661"/>
                      <a:pt x="30231" y="2214"/>
                    </a:cubicBezTo>
                    <a:cubicBezTo>
                      <a:pt x="30297" y="2151"/>
                      <a:pt x="30297" y="2062"/>
                      <a:pt x="30263" y="1988"/>
                    </a:cubicBezTo>
                    <a:cubicBezTo>
                      <a:pt x="30427" y="1923"/>
                      <a:pt x="30404" y="1685"/>
                      <a:pt x="30266" y="1601"/>
                    </a:cubicBezTo>
                    <a:cubicBezTo>
                      <a:pt x="30017" y="1447"/>
                      <a:pt x="29715" y="1385"/>
                      <a:pt x="29395" y="1385"/>
                    </a:cubicBezTo>
                    <a:cubicBezTo>
                      <a:pt x="28865" y="1385"/>
                      <a:pt x="28286" y="1555"/>
                      <a:pt x="27812" y="1762"/>
                    </a:cubicBezTo>
                    <a:cubicBezTo>
                      <a:pt x="27835" y="1327"/>
                      <a:pt x="27984" y="930"/>
                      <a:pt x="28228" y="535"/>
                    </a:cubicBezTo>
                    <a:cubicBezTo>
                      <a:pt x="28316" y="393"/>
                      <a:pt x="28203" y="256"/>
                      <a:pt x="28070" y="230"/>
                    </a:cubicBezTo>
                    <a:cubicBezTo>
                      <a:pt x="28032" y="105"/>
                      <a:pt x="27921" y="0"/>
                      <a:pt x="2776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0" name="Google Shape;2040;p83"/>
              <p:cNvSpPr/>
              <p:nvPr/>
            </p:nvSpPr>
            <p:spPr>
              <a:xfrm>
                <a:off x="8300393" y="-9514"/>
                <a:ext cx="454393" cy="238465"/>
              </a:xfrm>
              <a:custGeom>
                <a:avLst/>
                <a:gdLst/>
                <a:ahLst/>
                <a:cxnLst/>
                <a:rect l="l" t="t" r="r" b="b"/>
                <a:pathLst>
                  <a:path w="13731" h="7206" extrusionOk="0">
                    <a:moveTo>
                      <a:pt x="3405" y="398"/>
                    </a:moveTo>
                    <a:cubicBezTo>
                      <a:pt x="6672" y="1199"/>
                      <a:pt x="9840" y="2187"/>
                      <a:pt x="13011" y="3312"/>
                    </a:cubicBezTo>
                    <a:cubicBezTo>
                      <a:pt x="12479" y="3907"/>
                      <a:pt x="12000" y="4550"/>
                      <a:pt x="11473" y="5149"/>
                    </a:cubicBezTo>
                    <a:cubicBezTo>
                      <a:pt x="11067" y="5608"/>
                      <a:pt x="10614" y="6052"/>
                      <a:pt x="10240" y="6544"/>
                    </a:cubicBezTo>
                    <a:cubicBezTo>
                      <a:pt x="10193" y="6499"/>
                      <a:pt x="10133" y="6469"/>
                      <a:pt x="10070" y="6455"/>
                    </a:cubicBezTo>
                    <a:cubicBezTo>
                      <a:pt x="6912" y="5792"/>
                      <a:pt x="3808" y="4954"/>
                      <a:pt x="694" y="4118"/>
                    </a:cubicBezTo>
                    <a:cubicBezTo>
                      <a:pt x="1630" y="2949"/>
                      <a:pt x="2576" y="1722"/>
                      <a:pt x="3379" y="460"/>
                    </a:cubicBezTo>
                    <a:cubicBezTo>
                      <a:pt x="3391" y="441"/>
                      <a:pt x="3400" y="419"/>
                      <a:pt x="3405" y="398"/>
                    </a:cubicBezTo>
                    <a:close/>
                    <a:moveTo>
                      <a:pt x="3390" y="1"/>
                    </a:moveTo>
                    <a:cubicBezTo>
                      <a:pt x="3293" y="1"/>
                      <a:pt x="3228" y="67"/>
                      <a:pt x="3207" y="145"/>
                    </a:cubicBezTo>
                    <a:cubicBezTo>
                      <a:pt x="3193" y="142"/>
                      <a:pt x="3178" y="141"/>
                      <a:pt x="3164" y="141"/>
                    </a:cubicBezTo>
                    <a:cubicBezTo>
                      <a:pt x="3106" y="141"/>
                      <a:pt x="3049" y="162"/>
                      <a:pt x="3007" y="202"/>
                    </a:cubicBezTo>
                    <a:cubicBezTo>
                      <a:pt x="1927" y="1257"/>
                      <a:pt x="951" y="2528"/>
                      <a:pt x="109" y="3779"/>
                    </a:cubicBezTo>
                    <a:cubicBezTo>
                      <a:pt x="0" y="3940"/>
                      <a:pt x="81" y="4110"/>
                      <a:pt x="218" y="4202"/>
                    </a:cubicBezTo>
                    <a:cubicBezTo>
                      <a:pt x="152" y="4348"/>
                      <a:pt x="198" y="4559"/>
                      <a:pt x="394" y="4628"/>
                    </a:cubicBezTo>
                    <a:cubicBezTo>
                      <a:pt x="3495" y="5723"/>
                      <a:pt x="6690" y="6516"/>
                      <a:pt x="9906" y="7192"/>
                    </a:cubicBezTo>
                    <a:cubicBezTo>
                      <a:pt x="9929" y="7196"/>
                      <a:pt x="9953" y="7198"/>
                      <a:pt x="9976" y="7198"/>
                    </a:cubicBezTo>
                    <a:cubicBezTo>
                      <a:pt x="10025" y="7198"/>
                      <a:pt x="10074" y="7189"/>
                      <a:pt x="10119" y="7169"/>
                    </a:cubicBezTo>
                    <a:cubicBezTo>
                      <a:pt x="10161" y="7192"/>
                      <a:pt x="10209" y="7206"/>
                      <a:pt x="10256" y="7206"/>
                    </a:cubicBezTo>
                    <a:cubicBezTo>
                      <a:pt x="10298" y="7206"/>
                      <a:pt x="10339" y="7195"/>
                      <a:pt x="10377" y="7172"/>
                    </a:cubicBezTo>
                    <a:cubicBezTo>
                      <a:pt x="11037" y="6764"/>
                      <a:pt x="11583" y="6120"/>
                      <a:pt x="12095" y="5545"/>
                    </a:cubicBezTo>
                    <a:cubicBezTo>
                      <a:pt x="12622" y="4956"/>
                      <a:pt x="13156" y="4348"/>
                      <a:pt x="13591" y="3686"/>
                    </a:cubicBezTo>
                    <a:cubicBezTo>
                      <a:pt x="13731" y="3473"/>
                      <a:pt x="13565" y="3257"/>
                      <a:pt x="13360" y="3204"/>
                    </a:cubicBezTo>
                    <a:cubicBezTo>
                      <a:pt x="13446" y="3060"/>
                      <a:pt x="13441" y="2847"/>
                      <a:pt x="13259" y="2773"/>
                    </a:cubicBezTo>
                    <a:cubicBezTo>
                      <a:pt x="10102" y="1488"/>
                      <a:pt x="6785" y="578"/>
                      <a:pt x="3428" y="4"/>
                    </a:cubicBezTo>
                    <a:cubicBezTo>
                      <a:pt x="3415" y="2"/>
                      <a:pt x="3402" y="1"/>
                      <a:pt x="3390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1" name="Google Shape;2041;p83"/>
              <p:cNvSpPr/>
              <p:nvPr/>
            </p:nvSpPr>
            <p:spPr>
              <a:xfrm>
                <a:off x="8035852" y="538101"/>
                <a:ext cx="467895" cy="136871"/>
              </a:xfrm>
              <a:custGeom>
                <a:avLst/>
                <a:gdLst/>
                <a:ahLst/>
                <a:cxnLst/>
                <a:rect l="l" t="t" r="r" b="b"/>
                <a:pathLst>
                  <a:path w="14139" h="4136" extrusionOk="0">
                    <a:moveTo>
                      <a:pt x="214" y="0"/>
                    </a:moveTo>
                    <a:cubicBezTo>
                      <a:pt x="73" y="0"/>
                      <a:pt x="1" y="223"/>
                      <a:pt x="148" y="285"/>
                    </a:cubicBezTo>
                    <a:cubicBezTo>
                      <a:pt x="4430" y="2105"/>
                      <a:pt x="9175" y="3165"/>
                      <a:pt x="13711" y="4129"/>
                    </a:cubicBezTo>
                    <a:cubicBezTo>
                      <a:pt x="13733" y="4134"/>
                      <a:pt x="13753" y="4136"/>
                      <a:pt x="13772" y="4136"/>
                    </a:cubicBezTo>
                    <a:cubicBezTo>
                      <a:pt x="14058" y="4136"/>
                      <a:pt x="14139" y="3678"/>
                      <a:pt x="13826" y="3612"/>
                    </a:cubicBezTo>
                    <a:cubicBezTo>
                      <a:pt x="9221" y="2642"/>
                      <a:pt x="4795" y="1178"/>
                      <a:pt x="250" y="5"/>
                    </a:cubicBezTo>
                    <a:cubicBezTo>
                      <a:pt x="238" y="2"/>
                      <a:pt x="226" y="0"/>
                      <a:pt x="21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2" name="Google Shape;2042;p83"/>
              <p:cNvSpPr/>
              <p:nvPr/>
            </p:nvSpPr>
            <p:spPr>
              <a:xfrm>
                <a:off x="8065073" y="496669"/>
                <a:ext cx="284728" cy="96829"/>
              </a:xfrm>
              <a:custGeom>
                <a:avLst/>
                <a:gdLst/>
                <a:ahLst/>
                <a:cxnLst/>
                <a:rect l="l" t="t" r="r" b="b"/>
                <a:pathLst>
                  <a:path w="8604" h="2926" extrusionOk="0">
                    <a:moveTo>
                      <a:pt x="215" y="0"/>
                    </a:moveTo>
                    <a:cubicBezTo>
                      <a:pt x="39" y="0"/>
                      <a:pt x="1" y="272"/>
                      <a:pt x="187" y="332"/>
                    </a:cubicBezTo>
                    <a:cubicBezTo>
                      <a:pt x="2858" y="1203"/>
                      <a:pt x="5540" y="2122"/>
                      <a:pt x="8234" y="2917"/>
                    </a:cubicBezTo>
                    <a:cubicBezTo>
                      <a:pt x="8253" y="2923"/>
                      <a:pt x="8272" y="2925"/>
                      <a:pt x="8291" y="2925"/>
                    </a:cubicBezTo>
                    <a:cubicBezTo>
                      <a:pt x="8497" y="2925"/>
                      <a:pt x="8604" y="2586"/>
                      <a:pt x="8387" y="2496"/>
                    </a:cubicBezTo>
                    <a:cubicBezTo>
                      <a:pt x="5794" y="1431"/>
                      <a:pt x="2990" y="626"/>
                      <a:pt x="259" y="6"/>
                    </a:cubicBezTo>
                    <a:cubicBezTo>
                      <a:pt x="243" y="2"/>
                      <a:pt x="229" y="0"/>
                      <a:pt x="215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3" name="Google Shape;2043;p83"/>
              <p:cNvSpPr/>
              <p:nvPr/>
            </p:nvSpPr>
            <p:spPr>
              <a:xfrm>
                <a:off x="8062458" y="453450"/>
                <a:ext cx="442447" cy="137566"/>
              </a:xfrm>
              <a:custGeom>
                <a:avLst/>
                <a:gdLst/>
                <a:ahLst/>
                <a:cxnLst/>
                <a:rect l="l" t="t" r="r" b="b"/>
                <a:pathLst>
                  <a:path w="13370" h="4157" extrusionOk="0">
                    <a:moveTo>
                      <a:pt x="229" y="0"/>
                    </a:moveTo>
                    <a:cubicBezTo>
                      <a:pt x="49" y="0"/>
                      <a:pt x="1" y="275"/>
                      <a:pt x="194" y="325"/>
                    </a:cubicBezTo>
                    <a:cubicBezTo>
                      <a:pt x="4520" y="1454"/>
                      <a:pt x="8735" y="2768"/>
                      <a:pt x="12987" y="4146"/>
                    </a:cubicBezTo>
                    <a:cubicBezTo>
                      <a:pt x="13009" y="4154"/>
                      <a:pt x="13030" y="4157"/>
                      <a:pt x="13051" y="4157"/>
                    </a:cubicBezTo>
                    <a:cubicBezTo>
                      <a:pt x="13262" y="4157"/>
                      <a:pt x="13370" y="3801"/>
                      <a:pt x="13146" y="3708"/>
                    </a:cubicBezTo>
                    <a:cubicBezTo>
                      <a:pt x="9037" y="2045"/>
                      <a:pt x="4617" y="824"/>
                      <a:pt x="264" y="4"/>
                    </a:cubicBezTo>
                    <a:cubicBezTo>
                      <a:pt x="252" y="1"/>
                      <a:pt x="240" y="0"/>
                      <a:pt x="229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4" name="Google Shape;2044;p83"/>
              <p:cNvSpPr/>
              <p:nvPr/>
            </p:nvSpPr>
            <p:spPr>
              <a:xfrm>
                <a:off x="8133177" y="416684"/>
                <a:ext cx="277381" cy="106657"/>
              </a:xfrm>
              <a:custGeom>
                <a:avLst/>
                <a:gdLst/>
                <a:ahLst/>
                <a:cxnLst/>
                <a:rect l="l" t="t" r="r" b="b"/>
                <a:pathLst>
                  <a:path w="8382" h="3223" extrusionOk="0">
                    <a:moveTo>
                      <a:pt x="213" y="0"/>
                    </a:moveTo>
                    <a:cubicBezTo>
                      <a:pt x="41" y="0"/>
                      <a:pt x="0" y="259"/>
                      <a:pt x="181" y="314"/>
                    </a:cubicBezTo>
                    <a:cubicBezTo>
                      <a:pt x="2848" y="1118"/>
                      <a:pt x="5404" y="2014"/>
                      <a:pt x="7928" y="3198"/>
                    </a:cubicBezTo>
                    <a:cubicBezTo>
                      <a:pt x="7964" y="3215"/>
                      <a:pt x="8000" y="3222"/>
                      <a:pt x="8033" y="3222"/>
                    </a:cubicBezTo>
                    <a:cubicBezTo>
                      <a:pt x="8252" y="3222"/>
                      <a:pt x="8382" y="2897"/>
                      <a:pt x="8145" y="2778"/>
                    </a:cubicBezTo>
                    <a:cubicBezTo>
                      <a:pt x="5669" y="1537"/>
                      <a:pt x="2973" y="533"/>
                      <a:pt x="250" y="4"/>
                    </a:cubicBezTo>
                    <a:cubicBezTo>
                      <a:pt x="237" y="2"/>
                      <a:pt x="225" y="0"/>
                      <a:pt x="21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45" name="Google Shape;2045;p83"/>
            <p:cNvGrpSpPr/>
            <p:nvPr/>
          </p:nvGrpSpPr>
          <p:grpSpPr>
            <a:xfrm>
              <a:off x="8502092" y="-202278"/>
              <a:ext cx="136937" cy="83459"/>
              <a:chOff x="8502092" y="-202278"/>
              <a:chExt cx="136937" cy="83459"/>
            </a:xfrm>
          </p:grpSpPr>
          <p:sp>
            <p:nvSpPr>
              <p:cNvPr id="2046" name="Google Shape;2046;p83"/>
              <p:cNvSpPr/>
              <p:nvPr/>
            </p:nvSpPr>
            <p:spPr>
              <a:xfrm>
                <a:off x="8502092" y="-153466"/>
                <a:ext cx="103910" cy="34648"/>
              </a:xfrm>
              <a:custGeom>
                <a:avLst/>
                <a:gdLst/>
                <a:ahLst/>
                <a:cxnLst/>
                <a:rect l="l" t="t" r="r" b="b"/>
                <a:pathLst>
                  <a:path w="3140" h="1047" extrusionOk="0">
                    <a:moveTo>
                      <a:pt x="230" y="0"/>
                    </a:moveTo>
                    <a:cubicBezTo>
                      <a:pt x="60" y="0"/>
                      <a:pt x="1" y="269"/>
                      <a:pt x="188" y="320"/>
                    </a:cubicBezTo>
                    <a:cubicBezTo>
                      <a:pt x="1065" y="565"/>
                      <a:pt x="1943" y="839"/>
                      <a:pt x="2833" y="1041"/>
                    </a:cubicBezTo>
                    <a:cubicBezTo>
                      <a:pt x="2849" y="1045"/>
                      <a:pt x="2865" y="1047"/>
                      <a:pt x="2880" y="1047"/>
                    </a:cubicBezTo>
                    <a:cubicBezTo>
                      <a:pt x="3074" y="1047"/>
                      <a:pt x="3140" y="752"/>
                      <a:pt x="2929" y="689"/>
                    </a:cubicBezTo>
                    <a:cubicBezTo>
                      <a:pt x="2056" y="424"/>
                      <a:pt x="1159" y="229"/>
                      <a:pt x="273" y="6"/>
                    </a:cubicBezTo>
                    <a:cubicBezTo>
                      <a:pt x="258" y="2"/>
                      <a:pt x="244" y="0"/>
                      <a:pt x="23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7" name="Google Shape;2047;p83"/>
              <p:cNvSpPr/>
              <p:nvPr/>
            </p:nvSpPr>
            <p:spPr>
              <a:xfrm>
                <a:off x="8542101" y="-202278"/>
                <a:ext cx="96928" cy="43881"/>
              </a:xfrm>
              <a:custGeom>
                <a:avLst/>
                <a:gdLst/>
                <a:ahLst/>
                <a:cxnLst/>
                <a:rect l="l" t="t" r="r" b="b"/>
                <a:pathLst>
                  <a:path w="2929" h="1326" extrusionOk="0">
                    <a:moveTo>
                      <a:pt x="234" y="0"/>
                    </a:moveTo>
                    <a:cubicBezTo>
                      <a:pt x="88" y="0"/>
                      <a:pt x="0" y="234"/>
                      <a:pt x="153" y="305"/>
                    </a:cubicBezTo>
                    <a:cubicBezTo>
                      <a:pt x="944" y="674"/>
                      <a:pt x="1772" y="1012"/>
                      <a:pt x="2592" y="1311"/>
                    </a:cubicBezTo>
                    <a:cubicBezTo>
                      <a:pt x="2619" y="1321"/>
                      <a:pt x="2645" y="1326"/>
                      <a:pt x="2669" y="1326"/>
                    </a:cubicBezTo>
                    <a:cubicBezTo>
                      <a:pt x="2872" y="1326"/>
                      <a:pt x="2929" y="989"/>
                      <a:pt x="2706" y="897"/>
                    </a:cubicBezTo>
                    <a:cubicBezTo>
                      <a:pt x="1916" y="571"/>
                      <a:pt x="1094" y="266"/>
                      <a:pt x="279" y="7"/>
                    </a:cubicBezTo>
                    <a:cubicBezTo>
                      <a:pt x="263" y="2"/>
                      <a:pt x="248" y="0"/>
                      <a:pt x="234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048" name="Google Shape;2048;p83"/>
          <p:cNvGrpSpPr/>
          <p:nvPr/>
        </p:nvGrpSpPr>
        <p:grpSpPr>
          <a:xfrm>
            <a:off x="4816519" y="4288164"/>
            <a:ext cx="772313" cy="497744"/>
            <a:chOff x="4816519" y="4288164"/>
            <a:chExt cx="772313" cy="497744"/>
          </a:xfrm>
        </p:grpSpPr>
        <p:sp>
          <p:nvSpPr>
            <p:cNvPr id="2049" name="Google Shape;2049;p83"/>
            <p:cNvSpPr/>
            <p:nvPr/>
          </p:nvSpPr>
          <p:spPr>
            <a:xfrm>
              <a:off x="4925186" y="4301061"/>
              <a:ext cx="627897" cy="471965"/>
            </a:xfrm>
            <a:custGeom>
              <a:avLst/>
              <a:gdLst/>
              <a:ahLst/>
              <a:cxnLst/>
              <a:rect l="l" t="t" r="r" b="b"/>
              <a:pathLst>
                <a:path w="18974" h="14262" extrusionOk="0">
                  <a:moveTo>
                    <a:pt x="2988" y="1"/>
                  </a:moveTo>
                  <a:cubicBezTo>
                    <a:pt x="2525" y="1"/>
                    <a:pt x="2056" y="123"/>
                    <a:pt x="1593" y="416"/>
                  </a:cubicBezTo>
                  <a:cubicBezTo>
                    <a:pt x="1" y="1425"/>
                    <a:pt x="39" y="3716"/>
                    <a:pt x="350" y="5361"/>
                  </a:cubicBezTo>
                  <a:cubicBezTo>
                    <a:pt x="797" y="7721"/>
                    <a:pt x="2174" y="9760"/>
                    <a:pt x="3820" y="11461"/>
                  </a:cubicBezTo>
                  <a:cubicBezTo>
                    <a:pt x="5052" y="12735"/>
                    <a:pt x="6440" y="14261"/>
                    <a:pt x="8322" y="14261"/>
                  </a:cubicBezTo>
                  <a:cubicBezTo>
                    <a:pt x="8371" y="14261"/>
                    <a:pt x="8421" y="14260"/>
                    <a:pt x="8470" y="14258"/>
                  </a:cubicBezTo>
                  <a:cubicBezTo>
                    <a:pt x="12386" y="14096"/>
                    <a:pt x="16661" y="11734"/>
                    <a:pt x="18086" y="7966"/>
                  </a:cubicBezTo>
                  <a:cubicBezTo>
                    <a:pt x="18657" y="6462"/>
                    <a:pt x="18974" y="4192"/>
                    <a:pt x="17952" y="2803"/>
                  </a:cubicBezTo>
                  <a:cubicBezTo>
                    <a:pt x="17453" y="2124"/>
                    <a:pt x="16710" y="1879"/>
                    <a:pt x="15917" y="1879"/>
                  </a:cubicBezTo>
                  <a:cubicBezTo>
                    <a:pt x="15596" y="1879"/>
                    <a:pt x="15266" y="1919"/>
                    <a:pt x="14941" y="1987"/>
                  </a:cubicBezTo>
                  <a:cubicBezTo>
                    <a:pt x="14900" y="1970"/>
                    <a:pt x="14860" y="1956"/>
                    <a:pt x="14817" y="1944"/>
                  </a:cubicBezTo>
                  <a:cubicBezTo>
                    <a:pt x="14573" y="1878"/>
                    <a:pt x="14346" y="1848"/>
                    <a:pt x="14131" y="1848"/>
                  </a:cubicBezTo>
                  <a:cubicBezTo>
                    <a:pt x="13095" y="1848"/>
                    <a:pt x="12355" y="2550"/>
                    <a:pt x="11556" y="3329"/>
                  </a:cubicBezTo>
                  <a:cubicBezTo>
                    <a:pt x="10541" y="4317"/>
                    <a:pt x="9538" y="5315"/>
                    <a:pt x="8535" y="6314"/>
                  </a:cubicBezTo>
                  <a:cubicBezTo>
                    <a:pt x="8423" y="4413"/>
                    <a:pt x="7620" y="2785"/>
                    <a:pt x="6213" y="1454"/>
                  </a:cubicBezTo>
                  <a:cubicBezTo>
                    <a:pt x="6087" y="1333"/>
                    <a:pt x="5935" y="1244"/>
                    <a:pt x="5767" y="1194"/>
                  </a:cubicBezTo>
                  <a:cubicBezTo>
                    <a:pt x="4945" y="560"/>
                    <a:pt x="3980" y="1"/>
                    <a:pt x="2988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83"/>
            <p:cNvSpPr/>
            <p:nvPr/>
          </p:nvSpPr>
          <p:spPr>
            <a:xfrm>
              <a:off x="4816519" y="4288164"/>
              <a:ext cx="772313" cy="497744"/>
            </a:xfrm>
            <a:custGeom>
              <a:avLst/>
              <a:gdLst/>
              <a:ahLst/>
              <a:cxnLst/>
              <a:rect l="l" t="t" r="r" b="b"/>
              <a:pathLst>
                <a:path w="23338" h="15041" extrusionOk="0">
                  <a:moveTo>
                    <a:pt x="7095" y="721"/>
                  </a:moveTo>
                  <a:cubicBezTo>
                    <a:pt x="7622" y="721"/>
                    <a:pt x="8178" y="845"/>
                    <a:pt x="8741" y="1117"/>
                  </a:cubicBezTo>
                  <a:cubicBezTo>
                    <a:pt x="10751" y="2088"/>
                    <a:pt x="11547" y="4287"/>
                    <a:pt x="11823" y="6364"/>
                  </a:cubicBezTo>
                  <a:cubicBezTo>
                    <a:pt x="11672" y="6627"/>
                    <a:pt x="11920" y="6868"/>
                    <a:pt x="12174" y="6868"/>
                  </a:cubicBezTo>
                  <a:cubicBezTo>
                    <a:pt x="12290" y="6868"/>
                    <a:pt x="12407" y="6819"/>
                    <a:pt x="12489" y="6699"/>
                  </a:cubicBezTo>
                  <a:cubicBezTo>
                    <a:pt x="13875" y="4691"/>
                    <a:pt x="15594" y="2216"/>
                    <a:pt x="18283" y="2043"/>
                  </a:cubicBezTo>
                  <a:cubicBezTo>
                    <a:pt x="18379" y="2037"/>
                    <a:pt x="18473" y="2034"/>
                    <a:pt x="18566" y="2034"/>
                  </a:cubicBezTo>
                  <a:cubicBezTo>
                    <a:pt x="21416" y="2034"/>
                    <a:pt x="22590" y="4930"/>
                    <a:pt x="21547" y="7369"/>
                  </a:cubicBezTo>
                  <a:cubicBezTo>
                    <a:pt x="19845" y="11346"/>
                    <a:pt x="14967" y="13248"/>
                    <a:pt x="11085" y="14216"/>
                  </a:cubicBezTo>
                  <a:cubicBezTo>
                    <a:pt x="11079" y="14216"/>
                    <a:pt x="11075" y="14221"/>
                    <a:pt x="11071" y="14222"/>
                  </a:cubicBezTo>
                  <a:cubicBezTo>
                    <a:pt x="8029" y="12032"/>
                    <a:pt x="3303" y="8519"/>
                    <a:pt x="3592" y="4333"/>
                  </a:cubicBezTo>
                  <a:cubicBezTo>
                    <a:pt x="3735" y="2272"/>
                    <a:pt x="5232" y="721"/>
                    <a:pt x="7095" y="721"/>
                  </a:cubicBezTo>
                  <a:close/>
                  <a:moveTo>
                    <a:pt x="6988" y="1"/>
                  </a:moveTo>
                  <a:cubicBezTo>
                    <a:pt x="5758" y="1"/>
                    <a:pt x="4566" y="507"/>
                    <a:pt x="3767" y="1587"/>
                  </a:cubicBezTo>
                  <a:cubicBezTo>
                    <a:pt x="1" y="6676"/>
                    <a:pt x="7237" y="12429"/>
                    <a:pt x="10797" y="14970"/>
                  </a:cubicBezTo>
                  <a:cubicBezTo>
                    <a:pt x="10866" y="15019"/>
                    <a:pt x="10933" y="15041"/>
                    <a:pt x="10996" y="15041"/>
                  </a:cubicBezTo>
                  <a:cubicBezTo>
                    <a:pt x="11172" y="15041"/>
                    <a:pt x="11310" y="14876"/>
                    <a:pt x="11337" y="14691"/>
                  </a:cubicBezTo>
                  <a:cubicBezTo>
                    <a:pt x="15885" y="14101"/>
                    <a:pt x="23337" y="10392"/>
                    <a:pt x="22676" y="4904"/>
                  </a:cubicBezTo>
                  <a:cubicBezTo>
                    <a:pt x="22413" y="2733"/>
                    <a:pt x="20731" y="1287"/>
                    <a:pt x="18602" y="1287"/>
                  </a:cubicBezTo>
                  <a:cubicBezTo>
                    <a:pt x="18492" y="1287"/>
                    <a:pt x="18382" y="1291"/>
                    <a:pt x="18271" y="1299"/>
                  </a:cubicBezTo>
                  <a:cubicBezTo>
                    <a:pt x="15565" y="1484"/>
                    <a:pt x="13768" y="3605"/>
                    <a:pt x="12293" y="5682"/>
                  </a:cubicBezTo>
                  <a:cubicBezTo>
                    <a:pt x="12066" y="3642"/>
                    <a:pt x="11183" y="1634"/>
                    <a:pt x="9306" y="607"/>
                  </a:cubicBezTo>
                  <a:cubicBezTo>
                    <a:pt x="8581" y="209"/>
                    <a:pt x="7777" y="1"/>
                    <a:pt x="69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01A97FE8-90B2-38CE-845A-381EAE9FFB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8618" y="197369"/>
            <a:ext cx="1052252" cy="760807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59CCEFF5-D78E-A6B5-3963-26ADCD34EE2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6581" y="384599"/>
            <a:ext cx="3148883" cy="4622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Google Shape;2055;p84"/>
          <p:cNvSpPr/>
          <p:nvPr/>
        </p:nvSpPr>
        <p:spPr>
          <a:xfrm>
            <a:off x="1719775" y="943575"/>
            <a:ext cx="5753100" cy="2567700"/>
          </a:xfrm>
          <a:prstGeom prst="roundRect">
            <a:avLst>
              <a:gd name="adj" fmla="val 13942"/>
            </a:avLst>
          </a:prstGeom>
          <a:solidFill>
            <a:srgbClr val="FED58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6" name="Google Shape;2056;p84"/>
          <p:cNvSpPr txBox="1">
            <a:spLocks noGrp="1"/>
          </p:cNvSpPr>
          <p:nvPr>
            <p:ph type="subTitle" idx="1"/>
          </p:nvPr>
        </p:nvSpPr>
        <p:spPr>
          <a:xfrm>
            <a:off x="1914750" y="890775"/>
            <a:ext cx="5314500" cy="256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200">
                <a:latin typeface="Lexend"/>
                <a:ea typeface="Lexend"/>
                <a:cs typeface="Lexend"/>
                <a:sym typeface="Lexend"/>
              </a:rPr>
              <a:t>What is an Oral History?</a:t>
            </a:r>
            <a:endParaRPr sz="62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57" name="Google Shape;2057;p84"/>
          <p:cNvSpPr/>
          <p:nvPr/>
        </p:nvSpPr>
        <p:spPr>
          <a:xfrm rot="5400000">
            <a:off x="3231160" y="-725757"/>
            <a:ext cx="2719813" cy="5876268"/>
          </a:xfrm>
          <a:custGeom>
            <a:avLst/>
            <a:gdLst/>
            <a:ahLst/>
            <a:cxnLst/>
            <a:rect l="l" t="t" r="r" b="b"/>
            <a:pathLst>
              <a:path w="65863" h="92137" extrusionOk="0">
                <a:moveTo>
                  <a:pt x="32655" y="958"/>
                </a:moveTo>
                <a:cubicBezTo>
                  <a:pt x="32876" y="958"/>
                  <a:pt x="33088" y="1031"/>
                  <a:pt x="33295" y="1057"/>
                </a:cubicBezTo>
                <a:cubicBezTo>
                  <a:pt x="33541" y="1089"/>
                  <a:pt x="33787" y="1098"/>
                  <a:pt x="34032" y="1098"/>
                </a:cubicBezTo>
                <a:cubicBezTo>
                  <a:pt x="34416" y="1098"/>
                  <a:pt x="34798" y="1075"/>
                  <a:pt x="35181" y="1075"/>
                </a:cubicBezTo>
                <a:cubicBezTo>
                  <a:pt x="35282" y="1075"/>
                  <a:pt x="35382" y="1076"/>
                  <a:pt x="35483" y="1080"/>
                </a:cubicBezTo>
                <a:cubicBezTo>
                  <a:pt x="36600" y="1124"/>
                  <a:pt x="37718" y="1205"/>
                  <a:pt x="38846" y="1205"/>
                </a:cubicBezTo>
                <a:cubicBezTo>
                  <a:pt x="38948" y="1205"/>
                  <a:pt x="39051" y="1204"/>
                  <a:pt x="39154" y="1203"/>
                </a:cubicBezTo>
                <a:cubicBezTo>
                  <a:pt x="39316" y="1200"/>
                  <a:pt x="39478" y="1199"/>
                  <a:pt x="39640" y="1199"/>
                </a:cubicBezTo>
                <a:cubicBezTo>
                  <a:pt x="40163" y="1199"/>
                  <a:pt x="40690" y="1209"/>
                  <a:pt x="41214" y="1209"/>
                </a:cubicBezTo>
                <a:cubicBezTo>
                  <a:pt x="41389" y="1209"/>
                  <a:pt x="41563" y="1208"/>
                  <a:pt x="41737" y="1205"/>
                </a:cubicBezTo>
                <a:cubicBezTo>
                  <a:pt x="43184" y="1181"/>
                  <a:pt x="44631" y="1214"/>
                  <a:pt x="46082" y="1138"/>
                </a:cubicBezTo>
                <a:cubicBezTo>
                  <a:pt x="46292" y="1127"/>
                  <a:pt x="46515" y="1117"/>
                  <a:pt x="46745" y="1117"/>
                </a:cubicBezTo>
                <a:cubicBezTo>
                  <a:pt x="47157" y="1117"/>
                  <a:pt x="47590" y="1150"/>
                  <a:pt x="48013" y="1271"/>
                </a:cubicBezTo>
                <a:cubicBezTo>
                  <a:pt x="48120" y="1301"/>
                  <a:pt x="48239" y="1312"/>
                  <a:pt x="48364" y="1312"/>
                </a:cubicBezTo>
                <a:cubicBezTo>
                  <a:pt x="48626" y="1312"/>
                  <a:pt x="48920" y="1267"/>
                  <a:pt x="49209" y="1267"/>
                </a:cubicBezTo>
                <a:cubicBezTo>
                  <a:pt x="49338" y="1267"/>
                  <a:pt x="49467" y="1276"/>
                  <a:pt x="49591" y="1302"/>
                </a:cubicBezTo>
                <a:cubicBezTo>
                  <a:pt x="50530" y="1496"/>
                  <a:pt x="51515" y="1491"/>
                  <a:pt x="52473" y="1673"/>
                </a:cubicBezTo>
                <a:cubicBezTo>
                  <a:pt x="53312" y="1833"/>
                  <a:pt x="54174" y="2005"/>
                  <a:pt x="55071" y="2055"/>
                </a:cubicBezTo>
                <a:cubicBezTo>
                  <a:pt x="55996" y="2105"/>
                  <a:pt x="57003" y="2182"/>
                  <a:pt x="57756" y="2558"/>
                </a:cubicBezTo>
                <a:cubicBezTo>
                  <a:pt x="58384" y="2871"/>
                  <a:pt x="59141" y="3103"/>
                  <a:pt x="59576" y="3639"/>
                </a:cubicBezTo>
                <a:cubicBezTo>
                  <a:pt x="59971" y="4129"/>
                  <a:pt x="60415" y="4606"/>
                  <a:pt x="60854" y="5080"/>
                </a:cubicBezTo>
                <a:cubicBezTo>
                  <a:pt x="61245" y="5503"/>
                  <a:pt x="61151" y="6036"/>
                  <a:pt x="61508" y="6454"/>
                </a:cubicBezTo>
                <a:cubicBezTo>
                  <a:pt x="62068" y="7112"/>
                  <a:pt x="61698" y="7875"/>
                  <a:pt x="62034" y="8581"/>
                </a:cubicBezTo>
                <a:cubicBezTo>
                  <a:pt x="62249" y="9032"/>
                  <a:pt x="62370" y="9574"/>
                  <a:pt x="62414" y="10101"/>
                </a:cubicBezTo>
                <a:cubicBezTo>
                  <a:pt x="62453" y="10557"/>
                  <a:pt x="62056" y="11096"/>
                  <a:pt x="62658" y="11510"/>
                </a:cubicBezTo>
                <a:cubicBezTo>
                  <a:pt x="62117" y="11790"/>
                  <a:pt x="62966" y="12221"/>
                  <a:pt x="62447" y="12503"/>
                </a:cubicBezTo>
                <a:cubicBezTo>
                  <a:pt x="62680" y="12709"/>
                  <a:pt x="62670" y="13063"/>
                  <a:pt x="62640" y="13195"/>
                </a:cubicBezTo>
                <a:cubicBezTo>
                  <a:pt x="62518" y="13722"/>
                  <a:pt x="62847" y="14206"/>
                  <a:pt x="62772" y="14700"/>
                </a:cubicBezTo>
                <a:cubicBezTo>
                  <a:pt x="62725" y="15011"/>
                  <a:pt x="62536" y="15293"/>
                  <a:pt x="63002" y="15517"/>
                </a:cubicBezTo>
                <a:cubicBezTo>
                  <a:pt x="63039" y="15535"/>
                  <a:pt x="63042" y="15651"/>
                  <a:pt x="63001" y="15682"/>
                </a:cubicBezTo>
                <a:cubicBezTo>
                  <a:pt x="62350" y="16164"/>
                  <a:pt x="62915" y="16662"/>
                  <a:pt x="62973" y="17150"/>
                </a:cubicBezTo>
                <a:cubicBezTo>
                  <a:pt x="62993" y="17314"/>
                  <a:pt x="62866" y="17459"/>
                  <a:pt x="62916" y="17609"/>
                </a:cubicBezTo>
                <a:cubicBezTo>
                  <a:pt x="63066" y="18065"/>
                  <a:pt x="63249" y="18516"/>
                  <a:pt x="63059" y="18990"/>
                </a:cubicBezTo>
                <a:cubicBezTo>
                  <a:pt x="63053" y="19003"/>
                  <a:pt x="63049" y="19027"/>
                  <a:pt x="63060" y="19035"/>
                </a:cubicBezTo>
                <a:cubicBezTo>
                  <a:pt x="63657" y="19486"/>
                  <a:pt x="63122" y="19997"/>
                  <a:pt x="63210" y="20479"/>
                </a:cubicBezTo>
                <a:cubicBezTo>
                  <a:pt x="63304" y="20990"/>
                  <a:pt x="63261" y="21515"/>
                  <a:pt x="63354" y="22028"/>
                </a:cubicBezTo>
                <a:cubicBezTo>
                  <a:pt x="63476" y="22692"/>
                  <a:pt x="63329" y="23349"/>
                  <a:pt x="63335" y="24008"/>
                </a:cubicBezTo>
                <a:cubicBezTo>
                  <a:pt x="63336" y="24054"/>
                  <a:pt x="63309" y="24116"/>
                  <a:pt x="63341" y="24146"/>
                </a:cubicBezTo>
                <a:cubicBezTo>
                  <a:pt x="63453" y="24254"/>
                  <a:pt x="63661" y="24339"/>
                  <a:pt x="63690" y="24453"/>
                </a:cubicBezTo>
                <a:cubicBezTo>
                  <a:pt x="63706" y="24515"/>
                  <a:pt x="63665" y="24531"/>
                  <a:pt x="63606" y="24531"/>
                </a:cubicBezTo>
                <a:cubicBezTo>
                  <a:pt x="63543" y="24531"/>
                  <a:pt x="63458" y="24512"/>
                  <a:pt x="63403" y="24512"/>
                </a:cubicBezTo>
                <a:cubicBezTo>
                  <a:pt x="63355" y="24512"/>
                  <a:pt x="63329" y="24526"/>
                  <a:pt x="63358" y="24580"/>
                </a:cubicBezTo>
                <a:cubicBezTo>
                  <a:pt x="63503" y="24853"/>
                  <a:pt x="63283" y="25127"/>
                  <a:pt x="63451" y="25383"/>
                </a:cubicBezTo>
                <a:cubicBezTo>
                  <a:pt x="63486" y="25438"/>
                  <a:pt x="63592" y="25509"/>
                  <a:pt x="63572" y="25537"/>
                </a:cubicBezTo>
                <a:cubicBezTo>
                  <a:pt x="63042" y="26277"/>
                  <a:pt x="63784" y="27642"/>
                  <a:pt x="63906" y="28448"/>
                </a:cubicBezTo>
                <a:cubicBezTo>
                  <a:pt x="64142" y="29996"/>
                  <a:pt x="63916" y="31704"/>
                  <a:pt x="63889" y="33267"/>
                </a:cubicBezTo>
                <a:lnTo>
                  <a:pt x="63800" y="38581"/>
                </a:lnTo>
                <a:cubicBezTo>
                  <a:pt x="63721" y="43326"/>
                  <a:pt x="63859" y="48070"/>
                  <a:pt x="64043" y="52811"/>
                </a:cubicBezTo>
                <a:cubicBezTo>
                  <a:pt x="64124" y="54881"/>
                  <a:pt x="64556" y="57249"/>
                  <a:pt x="64144" y="59284"/>
                </a:cubicBezTo>
                <a:cubicBezTo>
                  <a:pt x="63810" y="60940"/>
                  <a:pt x="63747" y="62392"/>
                  <a:pt x="64016" y="64094"/>
                </a:cubicBezTo>
                <a:cubicBezTo>
                  <a:pt x="64119" y="64740"/>
                  <a:pt x="64056" y="65376"/>
                  <a:pt x="64042" y="66017"/>
                </a:cubicBezTo>
                <a:cubicBezTo>
                  <a:pt x="64017" y="67125"/>
                  <a:pt x="63949" y="68232"/>
                  <a:pt x="64071" y="69340"/>
                </a:cubicBezTo>
                <a:cubicBezTo>
                  <a:pt x="64111" y="69698"/>
                  <a:pt x="64043" y="70083"/>
                  <a:pt x="64138" y="70430"/>
                </a:cubicBezTo>
                <a:cubicBezTo>
                  <a:pt x="64251" y="70844"/>
                  <a:pt x="64082" y="71272"/>
                  <a:pt x="64315" y="71666"/>
                </a:cubicBezTo>
                <a:cubicBezTo>
                  <a:pt x="64381" y="71777"/>
                  <a:pt x="64323" y="71840"/>
                  <a:pt x="64255" y="71918"/>
                </a:cubicBezTo>
                <a:cubicBezTo>
                  <a:pt x="64163" y="72028"/>
                  <a:pt x="63961" y="72144"/>
                  <a:pt x="64347" y="72192"/>
                </a:cubicBezTo>
                <a:cubicBezTo>
                  <a:pt x="64498" y="72210"/>
                  <a:pt x="64491" y="72385"/>
                  <a:pt x="64392" y="72420"/>
                </a:cubicBezTo>
                <a:cubicBezTo>
                  <a:pt x="63835" y="72622"/>
                  <a:pt x="64430" y="72904"/>
                  <a:pt x="64273" y="73126"/>
                </a:cubicBezTo>
                <a:cubicBezTo>
                  <a:pt x="64711" y="73201"/>
                  <a:pt x="64495" y="73539"/>
                  <a:pt x="64469" y="73605"/>
                </a:cubicBezTo>
                <a:cubicBezTo>
                  <a:pt x="64220" y="74268"/>
                  <a:pt x="64502" y="74929"/>
                  <a:pt x="64414" y="75582"/>
                </a:cubicBezTo>
                <a:cubicBezTo>
                  <a:pt x="64316" y="76315"/>
                  <a:pt x="64414" y="77044"/>
                  <a:pt x="64408" y="77773"/>
                </a:cubicBezTo>
                <a:cubicBezTo>
                  <a:pt x="64403" y="78602"/>
                  <a:pt x="64133" y="79435"/>
                  <a:pt x="64202" y="80257"/>
                </a:cubicBezTo>
                <a:cubicBezTo>
                  <a:pt x="64246" y="80787"/>
                  <a:pt x="63725" y="81316"/>
                  <a:pt x="64211" y="81834"/>
                </a:cubicBezTo>
                <a:cubicBezTo>
                  <a:pt x="63755" y="82253"/>
                  <a:pt x="64183" y="82741"/>
                  <a:pt x="63993" y="83199"/>
                </a:cubicBezTo>
                <a:cubicBezTo>
                  <a:pt x="63757" y="83765"/>
                  <a:pt x="63810" y="84375"/>
                  <a:pt x="63626" y="84961"/>
                </a:cubicBezTo>
                <a:cubicBezTo>
                  <a:pt x="63419" y="85621"/>
                  <a:pt x="63028" y="86225"/>
                  <a:pt x="62746" y="86857"/>
                </a:cubicBezTo>
                <a:cubicBezTo>
                  <a:pt x="62492" y="87421"/>
                  <a:pt x="61939" y="87757"/>
                  <a:pt x="61445" y="88140"/>
                </a:cubicBezTo>
                <a:cubicBezTo>
                  <a:pt x="61118" y="88395"/>
                  <a:pt x="60645" y="88593"/>
                  <a:pt x="60297" y="88825"/>
                </a:cubicBezTo>
                <a:cubicBezTo>
                  <a:pt x="59842" y="89129"/>
                  <a:pt x="59284" y="89243"/>
                  <a:pt x="58799" y="89468"/>
                </a:cubicBezTo>
                <a:cubicBezTo>
                  <a:pt x="58255" y="89719"/>
                  <a:pt x="57595" y="89907"/>
                  <a:pt x="56948" y="89907"/>
                </a:cubicBezTo>
                <a:cubicBezTo>
                  <a:pt x="56916" y="89907"/>
                  <a:pt x="56885" y="89907"/>
                  <a:pt x="56854" y="89906"/>
                </a:cubicBezTo>
                <a:cubicBezTo>
                  <a:pt x="56819" y="89905"/>
                  <a:pt x="56786" y="89905"/>
                  <a:pt x="56752" y="89905"/>
                </a:cubicBezTo>
                <a:cubicBezTo>
                  <a:pt x="56068" y="89905"/>
                  <a:pt x="55484" y="90111"/>
                  <a:pt x="54873" y="90232"/>
                </a:cubicBezTo>
                <a:cubicBezTo>
                  <a:pt x="54158" y="90375"/>
                  <a:pt x="53430" y="90423"/>
                  <a:pt x="52756" y="90530"/>
                </a:cubicBezTo>
                <a:cubicBezTo>
                  <a:pt x="52676" y="90515"/>
                  <a:pt x="52599" y="90509"/>
                  <a:pt x="52523" y="90509"/>
                </a:cubicBezTo>
                <a:cubicBezTo>
                  <a:pt x="52130" y="90509"/>
                  <a:pt x="51787" y="90679"/>
                  <a:pt x="51408" y="90679"/>
                </a:cubicBezTo>
                <a:cubicBezTo>
                  <a:pt x="51349" y="90679"/>
                  <a:pt x="51289" y="90675"/>
                  <a:pt x="51227" y="90666"/>
                </a:cubicBezTo>
                <a:cubicBezTo>
                  <a:pt x="51189" y="90660"/>
                  <a:pt x="51150" y="90657"/>
                  <a:pt x="51112" y="90657"/>
                </a:cubicBezTo>
                <a:cubicBezTo>
                  <a:pt x="50862" y="90657"/>
                  <a:pt x="50604" y="90767"/>
                  <a:pt x="50346" y="90767"/>
                </a:cubicBezTo>
                <a:cubicBezTo>
                  <a:pt x="50213" y="90767"/>
                  <a:pt x="50080" y="90738"/>
                  <a:pt x="49949" y="90650"/>
                </a:cubicBezTo>
                <a:cubicBezTo>
                  <a:pt x="49941" y="90645"/>
                  <a:pt x="49928" y="90643"/>
                  <a:pt x="49912" y="90643"/>
                </a:cubicBezTo>
                <a:cubicBezTo>
                  <a:pt x="49871" y="90643"/>
                  <a:pt x="49809" y="90657"/>
                  <a:pt x="49768" y="90671"/>
                </a:cubicBezTo>
                <a:cubicBezTo>
                  <a:pt x="49115" y="90882"/>
                  <a:pt x="48411" y="90854"/>
                  <a:pt x="47721" y="90904"/>
                </a:cubicBezTo>
                <a:cubicBezTo>
                  <a:pt x="46789" y="90971"/>
                  <a:pt x="45858" y="91038"/>
                  <a:pt x="44922" y="91038"/>
                </a:cubicBezTo>
                <a:cubicBezTo>
                  <a:pt x="44859" y="91038"/>
                  <a:pt x="44797" y="91038"/>
                  <a:pt x="44734" y="91037"/>
                </a:cubicBezTo>
                <a:cubicBezTo>
                  <a:pt x="43996" y="91028"/>
                  <a:pt x="43259" y="91010"/>
                  <a:pt x="42522" y="90981"/>
                </a:cubicBezTo>
                <a:cubicBezTo>
                  <a:pt x="42502" y="90980"/>
                  <a:pt x="42482" y="90980"/>
                  <a:pt x="42462" y="90980"/>
                </a:cubicBezTo>
                <a:cubicBezTo>
                  <a:pt x="42163" y="90980"/>
                  <a:pt x="41892" y="91070"/>
                  <a:pt x="41579" y="91070"/>
                </a:cubicBezTo>
                <a:cubicBezTo>
                  <a:pt x="41558" y="91070"/>
                  <a:pt x="41537" y="91070"/>
                  <a:pt x="41516" y="91069"/>
                </a:cubicBezTo>
                <a:cubicBezTo>
                  <a:pt x="40903" y="91043"/>
                  <a:pt x="40291" y="91021"/>
                  <a:pt x="39677" y="90982"/>
                </a:cubicBezTo>
                <a:cubicBezTo>
                  <a:pt x="39367" y="90964"/>
                  <a:pt x="39057" y="90955"/>
                  <a:pt x="38746" y="90955"/>
                </a:cubicBezTo>
                <a:cubicBezTo>
                  <a:pt x="38391" y="90955"/>
                  <a:pt x="38036" y="90967"/>
                  <a:pt x="37681" y="90991"/>
                </a:cubicBezTo>
                <a:cubicBezTo>
                  <a:pt x="37594" y="90996"/>
                  <a:pt x="37508" y="90998"/>
                  <a:pt x="37421" y="90998"/>
                </a:cubicBezTo>
                <a:cubicBezTo>
                  <a:pt x="36901" y="90998"/>
                  <a:pt x="36384" y="90916"/>
                  <a:pt x="35854" y="90916"/>
                </a:cubicBezTo>
                <a:cubicBezTo>
                  <a:pt x="35845" y="90916"/>
                  <a:pt x="35835" y="90916"/>
                  <a:pt x="35825" y="90916"/>
                </a:cubicBezTo>
                <a:cubicBezTo>
                  <a:pt x="35368" y="90919"/>
                  <a:pt x="34912" y="91001"/>
                  <a:pt x="34458" y="91001"/>
                </a:cubicBezTo>
                <a:cubicBezTo>
                  <a:pt x="34294" y="91001"/>
                  <a:pt x="34131" y="90990"/>
                  <a:pt x="33968" y="90961"/>
                </a:cubicBezTo>
                <a:cubicBezTo>
                  <a:pt x="33866" y="90943"/>
                  <a:pt x="33764" y="90936"/>
                  <a:pt x="33663" y="90936"/>
                </a:cubicBezTo>
                <a:cubicBezTo>
                  <a:pt x="33307" y="90936"/>
                  <a:pt x="32958" y="91024"/>
                  <a:pt x="32623" y="91024"/>
                </a:cubicBezTo>
                <a:cubicBezTo>
                  <a:pt x="32548" y="91024"/>
                  <a:pt x="32473" y="91020"/>
                  <a:pt x="32399" y="91009"/>
                </a:cubicBezTo>
                <a:cubicBezTo>
                  <a:pt x="31991" y="90948"/>
                  <a:pt x="31579" y="90937"/>
                  <a:pt x="31167" y="90937"/>
                </a:cubicBezTo>
                <a:cubicBezTo>
                  <a:pt x="30952" y="90937"/>
                  <a:pt x="30738" y="90940"/>
                  <a:pt x="30523" y="90940"/>
                </a:cubicBezTo>
                <a:cubicBezTo>
                  <a:pt x="30019" y="90940"/>
                  <a:pt x="29515" y="90925"/>
                  <a:pt x="29013" y="90821"/>
                </a:cubicBezTo>
                <a:cubicBezTo>
                  <a:pt x="28881" y="90794"/>
                  <a:pt x="28738" y="90784"/>
                  <a:pt x="28588" y="90784"/>
                </a:cubicBezTo>
                <a:cubicBezTo>
                  <a:pt x="28232" y="90784"/>
                  <a:pt x="27837" y="90838"/>
                  <a:pt x="27466" y="90838"/>
                </a:cubicBezTo>
                <a:cubicBezTo>
                  <a:pt x="27428" y="90838"/>
                  <a:pt x="27391" y="90838"/>
                  <a:pt x="27355" y="90837"/>
                </a:cubicBezTo>
                <a:cubicBezTo>
                  <a:pt x="27297" y="90835"/>
                  <a:pt x="27239" y="90834"/>
                  <a:pt x="27181" y="90834"/>
                </a:cubicBezTo>
                <a:cubicBezTo>
                  <a:pt x="26649" y="90834"/>
                  <a:pt x="26109" y="90902"/>
                  <a:pt x="25590" y="90902"/>
                </a:cubicBezTo>
                <a:cubicBezTo>
                  <a:pt x="25392" y="90902"/>
                  <a:pt x="25197" y="90892"/>
                  <a:pt x="25006" y="90865"/>
                </a:cubicBezTo>
                <a:cubicBezTo>
                  <a:pt x="24719" y="90824"/>
                  <a:pt x="24435" y="90809"/>
                  <a:pt x="24154" y="90809"/>
                </a:cubicBezTo>
                <a:cubicBezTo>
                  <a:pt x="23500" y="90809"/>
                  <a:pt x="22860" y="90887"/>
                  <a:pt x="22213" y="90887"/>
                </a:cubicBezTo>
                <a:cubicBezTo>
                  <a:pt x="22142" y="90887"/>
                  <a:pt x="22071" y="90886"/>
                  <a:pt x="21999" y="90884"/>
                </a:cubicBezTo>
                <a:cubicBezTo>
                  <a:pt x="21765" y="90878"/>
                  <a:pt x="21529" y="90835"/>
                  <a:pt x="21302" y="90789"/>
                </a:cubicBezTo>
                <a:cubicBezTo>
                  <a:pt x="21026" y="90731"/>
                  <a:pt x="20759" y="90681"/>
                  <a:pt x="20480" y="90681"/>
                </a:cubicBezTo>
                <a:cubicBezTo>
                  <a:pt x="20318" y="90681"/>
                  <a:pt x="20152" y="90698"/>
                  <a:pt x="19977" y="90740"/>
                </a:cubicBezTo>
                <a:cubicBezTo>
                  <a:pt x="19864" y="90768"/>
                  <a:pt x="19749" y="90779"/>
                  <a:pt x="19632" y="90779"/>
                </a:cubicBezTo>
                <a:cubicBezTo>
                  <a:pt x="19276" y="90779"/>
                  <a:pt x="18907" y="90677"/>
                  <a:pt x="18547" y="90657"/>
                </a:cubicBezTo>
                <a:cubicBezTo>
                  <a:pt x="17422" y="90596"/>
                  <a:pt x="16304" y="90463"/>
                  <a:pt x="15172" y="90412"/>
                </a:cubicBezTo>
                <a:cubicBezTo>
                  <a:pt x="14790" y="90395"/>
                  <a:pt x="14392" y="90307"/>
                  <a:pt x="14009" y="90252"/>
                </a:cubicBezTo>
                <a:cubicBezTo>
                  <a:pt x="13672" y="90202"/>
                  <a:pt x="13367" y="90187"/>
                  <a:pt x="13031" y="90176"/>
                </a:cubicBezTo>
                <a:cubicBezTo>
                  <a:pt x="13025" y="90176"/>
                  <a:pt x="13020" y="90176"/>
                  <a:pt x="13014" y="90176"/>
                </a:cubicBezTo>
                <a:cubicBezTo>
                  <a:pt x="12929" y="90176"/>
                  <a:pt x="12823" y="90194"/>
                  <a:pt x="12716" y="90194"/>
                </a:cubicBezTo>
                <a:cubicBezTo>
                  <a:pt x="12568" y="90194"/>
                  <a:pt x="12417" y="90160"/>
                  <a:pt x="12314" y="89998"/>
                </a:cubicBezTo>
                <a:cubicBezTo>
                  <a:pt x="12288" y="89956"/>
                  <a:pt x="12256" y="89940"/>
                  <a:pt x="12219" y="89940"/>
                </a:cubicBezTo>
                <a:cubicBezTo>
                  <a:pt x="12102" y="89940"/>
                  <a:pt x="11939" y="90105"/>
                  <a:pt x="11773" y="90105"/>
                </a:cubicBezTo>
                <a:cubicBezTo>
                  <a:pt x="11760" y="90105"/>
                  <a:pt x="11747" y="90104"/>
                  <a:pt x="11734" y="90102"/>
                </a:cubicBezTo>
                <a:cubicBezTo>
                  <a:pt x="11411" y="90047"/>
                  <a:pt x="11121" y="89937"/>
                  <a:pt x="10767" y="89935"/>
                </a:cubicBezTo>
                <a:cubicBezTo>
                  <a:pt x="9650" y="89929"/>
                  <a:pt x="8561" y="89702"/>
                  <a:pt x="7497" y="89524"/>
                </a:cubicBezTo>
                <a:cubicBezTo>
                  <a:pt x="6870" y="89419"/>
                  <a:pt x="6037" y="89333"/>
                  <a:pt x="5549" y="88860"/>
                </a:cubicBezTo>
                <a:cubicBezTo>
                  <a:pt x="5427" y="88741"/>
                  <a:pt x="5113" y="88733"/>
                  <a:pt x="4920" y="88640"/>
                </a:cubicBezTo>
                <a:cubicBezTo>
                  <a:pt x="3903" y="88148"/>
                  <a:pt x="3249" y="87423"/>
                  <a:pt x="2609" y="86705"/>
                </a:cubicBezTo>
                <a:cubicBezTo>
                  <a:pt x="1949" y="85966"/>
                  <a:pt x="1834" y="85088"/>
                  <a:pt x="1801" y="84254"/>
                </a:cubicBezTo>
                <a:cubicBezTo>
                  <a:pt x="1777" y="83655"/>
                  <a:pt x="1819" y="83027"/>
                  <a:pt x="1833" y="82421"/>
                </a:cubicBezTo>
                <a:cubicBezTo>
                  <a:pt x="1847" y="81905"/>
                  <a:pt x="1865" y="81379"/>
                  <a:pt x="1860" y="80859"/>
                </a:cubicBezTo>
                <a:cubicBezTo>
                  <a:pt x="1859" y="80638"/>
                  <a:pt x="1924" y="80426"/>
                  <a:pt x="1931" y="80207"/>
                </a:cubicBezTo>
                <a:cubicBezTo>
                  <a:pt x="1981" y="78749"/>
                  <a:pt x="1872" y="77282"/>
                  <a:pt x="2027" y="75836"/>
                </a:cubicBezTo>
                <a:cubicBezTo>
                  <a:pt x="2140" y="74784"/>
                  <a:pt x="2051" y="73736"/>
                  <a:pt x="2059" y="72695"/>
                </a:cubicBezTo>
                <a:cubicBezTo>
                  <a:pt x="2065" y="71754"/>
                  <a:pt x="2146" y="70790"/>
                  <a:pt x="1915" y="69831"/>
                </a:cubicBezTo>
                <a:cubicBezTo>
                  <a:pt x="1755" y="69166"/>
                  <a:pt x="1988" y="68455"/>
                  <a:pt x="1979" y="67764"/>
                </a:cubicBezTo>
                <a:cubicBezTo>
                  <a:pt x="1972" y="67294"/>
                  <a:pt x="1862" y="66825"/>
                  <a:pt x="1878" y="66348"/>
                </a:cubicBezTo>
                <a:cubicBezTo>
                  <a:pt x="1917" y="65189"/>
                  <a:pt x="2004" y="64028"/>
                  <a:pt x="1988" y="62872"/>
                </a:cubicBezTo>
                <a:cubicBezTo>
                  <a:pt x="1977" y="62051"/>
                  <a:pt x="2147" y="61240"/>
                  <a:pt x="2090" y="60416"/>
                </a:cubicBezTo>
                <a:cubicBezTo>
                  <a:pt x="2057" y="59949"/>
                  <a:pt x="2182" y="59458"/>
                  <a:pt x="2206" y="58979"/>
                </a:cubicBezTo>
                <a:cubicBezTo>
                  <a:pt x="2248" y="58086"/>
                  <a:pt x="2362" y="57195"/>
                  <a:pt x="2328" y="56295"/>
                </a:cubicBezTo>
                <a:cubicBezTo>
                  <a:pt x="2295" y="55389"/>
                  <a:pt x="2489" y="54480"/>
                  <a:pt x="2541" y="53571"/>
                </a:cubicBezTo>
                <a:cubicBezTo>
                  <a:pt x="2561" y="53231"/>
                  <a:pt x="2567" y="52876"/>
                  <a:pt x="2506" y="52546"/>
                </a:cubicBezTo>
                <a:cubicBezTo>
                  <a:pt x="2382" y="51873"/>
                  <a:pt x="2701" y="51214"/>
                  <a:pt x="2583" y="50569"/>
                </a:cubicBezTo>
                <a:cubicBezTo>
                  <a:pt x="2488" y="50056"/>
                  <a:pt x="2688" y="49554"/>
                  <a:pt x="2534" y="49061"/>
                </a:cubicBezTo>
                <a:cubicBezTo>
                  <a:pt x="2388" y="48592"/>
                  <a:pt x="2559" y="48134"/>
                  <a:pt x="2610" y="47682"/>
                </a:cubicBezTo>
                <a:cubicBezTo>
                  <a:pt x="2675" y="47121"/>
                  <a:pt x="2472" y="46573"/>
                  <a:pt x="2606" y="46017"/>
                </a:cubicBezTo>
                <a:cubicBezTo>
                  <a:pt x="2712" y="45584"/>
                  <a:pt x="2480" y="45129"/>
                  <a:pt x="2732" y="44700"/>
                </a:cubicBezTo>
                <a:cubicBezTo>
                  <a:pt x="2748" y="44673"/>
                  <a:pt x="2774" y="44643"/>
                  <a:pt x="2771" y="44616"/>
                </a:cubicBezTo>
                <a:cubicBezTo>
                  <a:pt x="2664" y="43393"/>
                  <a:pt x="2817" y="42163"/>
                  <a:pt x="2546" y="40942"/>
                </a:cubicBezTo>
                <a:cubicBezTo>
                  <a:pt x="2462" y="40564"/>
                  <a:pt x="2605" y="40163"/>
                  <a:pt x="2632" y="39771"/>
                </a:cubicBezTo>
                <a:cubicBezTo>
                  <a:pt x="2694" y="38867"/>
                  <a:pt x="2551" y="37969"/>
                  <a:pt x="2479" y="37068"/>
                </a:cubicBezTo>
                <a:cubicBezTo>
                  <a:pt x="2449" y="36694"/>
                  <a:pt x="2521" y="36289"/>
                  <a:pt x="2518" y="35905"/>
                </a:cubicBezTo>
                <a:cubicBezTo>
                  <a:pt x="2466" y="28064"/>
                  <a:pt x="2604" y="20188"/>
                  <a:pt x="2656" y="12334"/>
                </a:cubicBezTo>
                <a:cubicBezTo>
                  <a:pt x="2676" y="9586"/>
                  <a:pt x="3158" y="5621"/>
                  <a:pt x="5571" y="3826"/>
                </a:cubicBezTo>
                <a:cubicBezTo>
                  <a:pt x="6101" y="3430"/>
                  <a:pt x="6765" y="3094"/>
                  <a:pt x="7384" y="2911"/>
                </a:cubicBezTo>
                <a:cubicBezTo>
                  <a:pt x="8050" y="2715"/>
                  <a:pt x="8728" y="2386"/>
                  <a:pt x="9519" y="2386"/>
                </a:cubicBezTo>
                <a:cubicBezTo>
                  <a:pt x="9592" y="2386"/>
                  <a:pt x="9666" y="2389"/>
                  <a:pt x="9741" y="2395"/>
                </a:cubicBezTo>
                <a:cubicBezTo>
                  <a:pt x="9765" y="2396"/>
                  <a:pt x="9789" y="2397"/>
                  <a:pt x="9813" y="2397"/>
                </a:cubicBezTo>
                <a:cubicBezTo>
                  <a:pt x="10124" y="2397"/>
                  <a:pt x="10424" y="2246"/>
                  <a:pt x="10657" y="2166"/>
                </a:cubicBezTo>
                <a:cubicBezTo>
                  <a:pt x="11008" y="2047"/>
                  <a:pt x="11370" y="2027"/>
                  <a:pt x="11734" y="2027"/>
                </a:cubicBezTo>
                <a:cubicBezTo>
                  <a:pt x="11909" y="2027"/>
                  <a:pt x="12085" y="2032"/>
                  <a:pt x="12261" y="2032"/>
                </a:cubicBezTo>
                <a:cubicBezTo>
                  <a:pt x="12608" y="2032"/>
                  <a:pt x="12954" y="2014"/>
                  <a:pt x="13293" y="1910"/>
                </a:cubicBezTo>
                <a:cubicBezTo>
                  <a:pt x="13696" y="1786"/>
                  <a:pt x="14313" y="1828"/>
                  <a:pt x="14832" y="1797"/>
                </a:cubicBezTo>
                <a:cubicBezTo>
                  <a:pt x="14862" y="1796"/>
                  <a:pt x="14892" y="1795"/>
                  <a:pt x="14924" y="1795"/>
                </a:cubicBezTo>
                <a:cubicBezTo>
                  <a:pt x="14981" y="1795"/>
                  <a:pt x="15041" y="1797"/>
                  <a:pt x="15100" y="1797"/>
                </a:cubicBezTo>
                <a:cubicBezTo>
                  <a:pt x="15293" y="1797"/>
                  <a:pt x="15480" y="1776"/>
                  <a:pt x="15581" y="1596"/>
                </a:cubicBezTo>
                <a:cubicBezTo>
                  <a:pt x="15591" y="1577"/>
                  <a:pt x="15679" y="1560"/>
                  <a:pt x="15726" y="1560"/>
                </a:cubicBezTo>
                <a:cubicBezTo>
                  <a:pt x="15740" y="1560"/>
                  <a:pt x="15750" y="1562"/>
                  <a:pt x="15754" y="1565"/>
                </a:cubicBezTo>
                <a:cubicBezTo>
                  <a:pt x="15887" y="1692"/>
                  <a:pt x="16012" y="1736"/>
                  <a:pt x="16133" y="1736"/>
                </a:cubicBezTo>
                <a:cubicBezTo>
                  <a:pt x="16405" y="1736"/>
                  <a:pt x="16655" y="1511"/>
                  <a:pt x="16923" y="1498"/>
                </a:cubicBezTo>
                <a:cubicBezTo>
                  <a:pt x="17874" y="1453"/>
                  <a:pt x="18824" y="1476"/>
                  <a:pt x="19768" y="1463"/>
                </a:cubicBezTo>
                <a:cubicBezTo>
                  <a:pt x="19802" y="1462"/>
                  <a:pt x="19836" y="1462"/>
                  <a:pt x="19870" y="1462"/>
                </a:cubicBezTo>
                <a:cubicBezTo>
                  <a:pt x="20121" y="1462"/>
                  <a:pt x="20383" y="1474"/>
                  <a:pt x="20648" y="1474"/>
                </a:cubicBezTo>
                <a:cubicBezTo>
                  <a:pt x="21042" y="1474"/>
                  <a:pt x="21441" y="1447"/>
                  <a:pt x="21817" y="1313"/>
                </a:cubicBezTo>
                <a:cubicBezTo>
                  <a:pt x="21835" y="1306"/>
                  <a:pt x="21855" y="1303"/>
                  <a:pt x="21877" y="1303"/>
                </a:cubicBezTo>
                <a:cubicBezTo>
                  <a:pt x="22016" y="1303"/>
                  <a:pt x="22226" y="1415"/>
                  <a:pt x="22382" y="1415"/>
                </a:cubicBezTo>
                <a:cubicBezTo>
                  <a:pt x="22398" y="1415"/>
                  <a:pt x="22414" y="1414"/>
                  <a:pt x="22429" y="1411"/>
                </a:cubicBezTo>
                <a:cubicBezTo>
                  <a:pt x="23140" y="1280"/>
                  <a:pt x="23889" y="1325"/>
                  <a:pt x="24571" y="1217"/>
                </a:cubicBezTo>
                <a:cubicBezTo>
                  <a:pt x="25193" y="1120"/>
                  <a:pt x="25793" y="1057"/>
                  <a:pt x="26410" y="1057"/>
                </a:cubicBezTo>
                <a:cubicBezTo>
                  <a:pt x="26500" y="1057"/>
                  <a:pt x="26591" y="1058"/>
                  <a:pt x="26682" y="1061"/>
                </a:cubicBezTo>
                <a:cubicBezTo>
                  <a:pt x="27372" y="1081"/>
                  <a:pt x="28087" y="1173"/>
                  <a:pt x="28771" y="1173"/>
                </a:cubicBezTo>
                <a:cubicBezTo>
                  <a:pt x="29060" y="1173"/>
                  <a:pt x="29344" y="1157"/>
                  <a:pt x="29619" y="1111"/>
                </a:cubicBezTo>
                <a:cubicBezTo>
                  <a:pt x="29942" y="1057"/>
                  <a:pt x="30264" y="1044"/>
                  <a:pt x="30584" y="1044"/>
                </a:cubicBezTo>
                <a:cubicBezTo>
                  <a:pt x="30882" y="1044"/>
                  <a:pt x="31179" y="1055"/>
                  <a:pt x="31473" y="1055"/>
                </a:cubicBezTo>
                <a:cubicBezTo>
                  <a:pt x="31813" y="1055"/>
                  <a:pt x="32150" y="1040"/>
                  <a:pt x="32485" y="974"/>
                </a:cubicBezTo>
                <a:cubicBezTo>
                  <a:pt x="32542" y="963"/>
                  <a:pt x="32599" y="958"/>
                  <a:pt x="32655" y="958"/>
                </a:cubicBezTo>
                <a:close/>
                <a:moveTo>
                  <a:pt x="26311" y="0"/>
                </a:moveTo>
                <a:cubicBezTo>
                  <a:pt x="26126" y="0"/>
                  <a:pt x="25941" y="2"/>
                  <a:pt x="25756" y="5"/>
                </a:cubicBezTo>
                <a:cubicBezTo>
                  <a:pt x="25144" y="16"/>
                  <a:pt x="24554" y="79"/>
                  <a:pt x="23971" y="145"/>
                </a:cubicBezTo>
                <a:cubicBezTo>
                  <a:pt x="23151" y="236"/>
                  <a:pt x="22321" y="341"/>
                  <a:pt x="21503" y="341"/>
                </a:cubicBezTo>
                <a:cubicBezTo>
                  <a:pt x="21365" y="341"/>
                  <a:pt x="21229" y="338"/>
                  <a:pt x="21092" y="332"/>
                </a:cubicBezTo>
                <a:cubicBezTo>
                  <a:pt x="20741" y="315"/>
                  <a:pt x="20390" y="308"/>
                  <a:pt x="20040" y="308"/>
                </a:cubicBezTo>
                <a:cubicBezTo>
                  <a:pt x="18964" y="308"/>
                  <a:pt x="17895" y="374"/>
                  <a:pt x="16834" y="433"/>
                </a:cubicBezTo>
                <a:cubicBezTo>
                  <a:pt x="15614" y="500"/>
                  <a:pt x="14375" y="613"/>
                  <a:pt x="13160" y="802"/>
                </a:cubicBezTo>
                <a:cubicBezTo>
                  <a:pt x="11934" y="991"/>
                  <a:pt x="10679" y="1083"/>
                  <a:pt x="9437" y="1217"/>
                </a:cubicBezTo>
                <a:cubicBezTo>
                  <a:pt x="8824" y="1283"/>
                  <a:pt x="8308" y="1548"/>
                  <a:pt x="7750" y="1708"/>
                </a:cubicBezTo>
                <a:cubicBezTo>
                  <a:pt x="6983" y="1930"/>
                  <a:pt x="6194" y="2183"/>
                  <a:pt x="5519" y="2581"/>
                </a:cubicBezTo>
                <a:cubicBezTo>
                  <a:pt x="5062" y="2846"/>
                  <a:pt x="4649" y="3179"/>
                  <a:pt x="4292" y="3567"/>
                </a:cubicBezTo>
                <a:cubicBezTo>
                  <a:pt x="3846" y="4046"/>
                  <a:pt x="3310" y="4447"/>
                  <a:pt x="3035" y="5032"/>
                </a:cubicBezTo>
                <a:cubicBezTo>
                  <a:pt x="2752" y="5633"/>
                  <a:pt x="2403" y="6224"/>
                  <a:pt x="2137" y="6835"/>
                </a:cubicBezTo>
                <a:cubicBezTo>
                  <a:pt x="1927" y="7319"/>
                  <a:pt x="1529" y="7779"/>
                  <a:pt x="1458" y="8267"/>
                </a:cubicBezTo>
                <a:cubicBezTo>
                  <a:pt x="1146" y="10424"/>
                  <a:pt x="583" y="12307"/>
                  <a:pt x="807" y="14545"/>
                </a:cubicBezTo>
                <a:cubicBezTo>
                  <a:pt x="904" y="15511"/>
                  <a:pt x="1094" y="16467"/>
                  <a:pt x="1157" y="17435"/>
                </a:cubicBezTo>
                <a:cubicBezTo>
                  <a:pt x="1227" y="18547"/>
                  <a:pt x="1130" y="19660"/>
                  <a:pt x="1053" y="20772"/>
                </a:cubicBezTo>
                <a:cubicBezTo>
                  <a:pt x="835" y="23978"/>
                  <a:pt x="750" y="27269"/>
                  <a:pt x="870" y="30465"/>
                </a:cubicBezTo>
                <a:cubicBezTo>
                  <a:pt x="879" y="30699"/>
                  <a:pt x="888" y="30935"/>
                  <a:pt x="896" y="31169"/>
                </a:cubicBezTo>
                <a:cubicBezTo>
                  <a:pt x="1037" y="34971"/>
                  <a:pt x="1157" y="38774"/>
                  <a:pt x="1220" y="42579"/>
                </a:cubicBezTo>
                <a:cubicBezTo>
                  <a:pt x="1287" y="46793"/>
                  <a:pt x="1286" y="51007"/>
                  <a:pt x="1165" y="55219"/>
                </a:cubicBezTo>
                <a:cubicBezTo>
                  <a:pt x="1107" y="57370"/>
                  <a:pt x="1011" y="59519"/>
                  <a:pt x="883" y="61666"/>
                </a:cubicBezTo>
                <a:cubicBezTo>
                  <a:pt x="784" y="63295"/>
                  <a:pt x="0" y="66050"/>
                  <a:pt x="640" y="67564"/>
                </a:cubicBezTo>
                <a:cubicBezTo>
                  <a:pt x="652" y="67593"/>
                  <a:pt x="650" y="67627"/>
                  <a:pt x="633" y="67655"/>
                </a:cubicBezTo>
                <a:cubicBezTo>
                  <a:pt x="232" y="68291"/>
                  <a:pt x="729" y="68952"/>
                  <a:pt x="508" y="69620"/>
                </a:cubicBezTo>
                <a:cubicBezTo>
                  <a:pt x="380" y="70006"/>
                  <a:pt x="873" y="70464"/>
                  <a:pt x="537" y="70941"/>
                </a:cubicBezTo>
                <a:cubicBezTo>
                  <a:pt x="440" y="71078"/>
                  <a:pt x="399" y="71363"/>
                  <a:pt x="639" y="71579"/>
                </a:cubicBezTo>
                <a:cubicBezTo>
                  <a:pt x="816" y="71739"/>
                  <a:pt x="866" y="72036"/>
                  <a:pt x="735" y="72180"/>
                </a:cubicBezTo>
                <a:cubicBezTo>
                  <a:pt x="409" y="72539"/>
                  <a:pt x="782" y="72883"/>
                  <a:pt x="682" y="73241"/>
                </a:cubicBezTo>
                <a:cubicBezTo>
                  <a:pt x="629" y="73429"/>
                  <a:pt x="607" y="73708"/>
                  <a:pt x="715" y="73920"/>
                </a:cubicBezTo>
                <a:cubicBezTo>
                  <a:pt x="948" y="74376"/>
                  <a:pt x="741" y="74838"/>
                  <a:pt x="739" y="75287"/>
                </a:cubicBezTo>
                <a:cubicBezTo>
                  <a:pt x="737" y="75621"/>
                  <a:pt x="728" y="75979"/>
                  <a:pt x="675" y="76325"/>
                </a:cubicBezTo>
                <a:cubicBezTo>
                  <a:pt x="612" y="76747"/>
                  <a:pt x="716" y="77175"/>
                  <a:pt x="611" y="77602"/>
                </a:cubicBezTo>
                <a:cubicBezTo>
                  <a:pt x="520" y="77976"/>
                  <a:pt x="537" y="78359"/>
                  <a:pt x="548" y="78743"/>
                </a:cubicBezTo>
                <a:cubicBezTo>
                  <a:pt x="557" y="79052"/>
                  <a:pt x="820" y="79488"/>
                  <a:pt x="697" y="79599"/>
                </a:cubicBezTo>
                <a:cubicBezTo>
                  <a:pt x="180" y="80073"/>
                  <a:pt x="630" y="80578"/>
                  <a:pt x="465" y="81062"/>
                </a:cubicBezTo>
                <a:cubicBezTo>
                  <a:pt x="279" y="81613"/>
                  <a:pt x="533" y="82234"/>
                  <a:pt x="424" y="82834"/>
                </a:cubicBezTo>
                <a:cubicBezTo>
                  <a:pt x="384" y="83056"/>
                  <a:pt x="420" y="83327"/>
                  <a:pt x="424" y="83568"/>
                </a:cubicBezTo>
                <a:cubicBezTo>
                  <a:pt x="434" y="84061"/>
                  <a:pt x="620" y="84553"/>
                  <a:pt x="482" y="85046"/>
                </a:cubicBezTo>
                <a:cubicBezTo>
                  <a:pt x="393" y="85363"/>
                  <a:pt x="983" y="85648"/>
                  <a:pt x="553" y="85975"/>
                </a:cubicBezTo>
                <a:cubicBezTo>
                  <a:pt x="547" y="85980"/>
                  <a:pt x="563" y="86013"/>
                  <a:pt x="575" y="86015"/>
                </a:cubicBezTo>
                <a:cubicBezTo>
                  <a:pt x="1215" y="86146"/>
                  <a:pt x="813" y="86505"/>
                  <a:pt x="879" y="86758"/>
                </a:cubicBezTo>
                <a:cubicBezTo>
                  <a:pt x="892" y="86804"/>
                  <a:pt x="838" y="86842"/>
                  <a:pt x="923" y="86897"/>
                </a:cubicBezTo>
                <a:cubicBezTo>
                  <a:pt x="1657" y="87376"/>
                  <a:pt x="1801" y="88137"/>
                  <a:pt x="2689" y="88599"/>
                </a:cubicBezTo>
                <a:cubicBezTo>
                  <a:pt x="3293" y="88913"/>
                  <a:pt x="3730" y="89385"/>
                  <a:pt x="4443" y="89701"/>
                </a:cubicBezTo>
                <a:cubicBezTo>
                  <a:pt x="5278" y="90071"/>
                  <a:pt x="6017" y="90506"/>
                  <a:pt x="7036" y="90533"/>
                </a:cubicBezTo>
                <a:cubicBezTo>
                  <a:pt x="7421" y="90542"/>
                  <a:pt x="7697" y="90760"/>
                  <a:pt x="8086" y="90760"/>
                </a:cubicBezTo>
                <a:cubicBezTo>
                  <a:pt x="8091" y="90760"/>
                  <a:pt x="8096" y="90760"/>
                  <a:pt x="8102" y="90760"/>
                </a:cubicBezTo>
                <a:cubicBezTo>
                  <a:pt x="8140" y="90759"/>
                  <a:pt x="8179" y="90759"/>
                  <a:pt x="8217" y="90759"/>
                </a:cubicBezTo>
                <a:cubicBezTo>
                  <a:pt x="9211" y="90759"/>
                  <a:pt x="10184" y="90952"/>
                  <a:pt x="11140" y="91083"/>
                </a:cubicBezTo>
                <a:cubicBezTo>
                  <a:pt x="12296" y="91242"/>
                  <a:pt x="13475" y="91270"/>
                  <a:pt x="14629" y="91446"/>
                </a:cubicBezTo>
                <a:cubicBezTo>
                  <a:pt x="15002" y="91503"/>
                  <a:pt x="15459" y="91591"/>
                  <a:pt x="15927" y="91591"/>
                </a:cubicBezTo>
                <a:cubicBezTo>
                  <a:pt x="15987" y="91591"/>
                  <a:pt x="16048" y="91590"/>
                  <a:pt x="16109" y="91587"/>
                </a:cubicBezTo>
                <a:cubicBezTo>
                  <a:pt x="16300" y="91576"/>
                  <a:pt x="16531" y="91554"/>
                  <a:pt x="16762" y="91554"/>
                </a:cubicBezTo>
                <a:cubicBezTo>
                  <a:pt x="16985" y="91554"/>
                  <a:pt x="17206" y="91574"/>
                  <a:pt x="17389" y="91645"/>
                </a:cubicBezTo>
                <a:cubicBezTo>
                  <a:pt x="18001" y="91882"/>
                  <a:pt x="18664" y="91786"/>
                  <a:pt x="19282" y="91841"/>
                </a:cubicBezTo>
                <a:cubicBezTo>
                  <a:pt x="19940" y="91899"/>
                  <a:pt x="20615" y="91909"/>
                  <a:pt x="21290" y="91909"/>
                </a:cubicBezTo>
                <a:cubicBezTo>
                  <a:pt x="21549" y="91909"/>
                  <a:pt x="21807" y="91907"/>
                  <a:pt x="22064" y="91907"/>
                </a:cubicBezTo>
                <a:cubicBezTo>
                  <a:pt x="22083" y="91906"/>
                  <a:pt x="22102" y="91906"/>
                  <a:pt x="22122" y="91906"/>
                </a:cubicBezTo>
                <a:cubicBezTo>
                  <a:pt x="23159" y="91906"/>
                  <a:pt x="24199" y="91956"/>
                  <a:pt x="25238" y="91956"/>
                </a:cubicBezTo>
                <a:cubicBezTo>
                  <a:pt x="25534" y="91956"/>
                  <a:pt x="25829" y="91952"/>
                  <a:pt x="26125" y="91942"/>
                </a:cubicBezTo>
                <a:cubicBezTo>
                  <a:pt x="26361" y="91935"/>
                  <a:pt x="26597" y="91931"/>
                  <a:pt x="26833" y="91931"/>
                </a:cubicBezTo>
                <a:cubicBezTo>
                  <a:pt x="27459" y="91931"/>
                  <a:pt x="28084" y="91957"/>
                  <a:pt x="28708" y="92009"/>
                </a:cubicBezTo>
                <a:cubicBezTo>
                  <a:pt x="28795" y="92016"/>
                  <a:pt x="28880" y="92019"/>
                  <a:pt x="28965" y="92019"/>
                </a:cubicBezTo>
                <a:cubicBezTo>
                  <a:pt x="29306" y="92019"/>
                  <a:pt x="29632" y="91974"/>
                  <a:pt x="29957" y="91974"/>
                </a:cubicBezTo>
                <a:cubicBezTo>
                  <a:pt x="30021" y="91974"/>
                  <a:pt x="30085" y="91976"/>
                  <a:pt x="30149" y="91980"/>
                </a:cubicBezTo>
                <a:cubicBezTo>
                  <a:pt x="31349" y="92059"/>
                  <a:pt x="32551" y="92034"/>
                  <a:pt x="33751" y="92071"/>
                </a:cubicBezTo>
                <a:cubicBezTo>
                  <a:pt x="33966" y="92078"/>
                  <a:pt x="34181" y="92081"/>
                  <a:pt x="34396" y="92081"/>
                </a:cubicBezTo>
                <a:cubicBezTo>
                  <a:pt x="35189" y="92081"/>
                  <a:pt x="35982" y="92043"/>
                  <a:pt x="36778" y="92043"/>
                </a:cubicBezTo>
                <a:cubicBezTo>
                  <a:pt x="37003" y="92043"/>
                  <a:pt x="37229" y="92046"/>
                  <a:pt x="37455" y="92054"/>
                </a:cubicBezTo>
                <a:cubicBezTo>
                  <a:pt x="38476" y="92090"/>
                  <a:pt x="39501" y="92134"/>
                  <a:pt x="40519" y="92136"/>
                </a:cubicBezTo>
                <a:cubicBezTo>
                  <a:pt x="40562" y="92136"/>
                  <a:pt x="40604" y="92136"/>
                  <a:pt x="40646" y="92136"/>
                </a:cubicBezTo>
                <a:cubicBezTo>
                  <a:pt x="41870" y="92136"/>
                  <a:pt x="43102" y="92106"/>
                  <a:pt x="44322" y="92106"/>
                </a:cubicBezTo>
                <a:cubicBezTo>
                  <a:pt x="44441" y="92106"/>
                  <a:pt x="44559" y="92106"/>
                  <a:pt x="44678" y="92107"/>
                </a:cubicBezTo>
                <a:cubicBezTo>
                  <a:pt x="44730" y="92107"/>
                  <a:pt x="44782" y="92107"/>
                  <a:pt x="44834" y="92107"/>
                </a:cubicBezTo>
                <a:cubicBezTo>
                  <a:pt x="46801" y="92107"/>
                  <a:pt x="48734" y="91888"/>
                  <a:pt x="50687" y="91823"/>
                </a:cubicBezTo>
                <a:cubicBezTo>
                  <a:pt x="51662" y="91792"/>
                  <a:pt x="52651" y="91607"/>
                  <a:pt x="53627" y="91452"/>
                </a:cubicBezTo>
                <a:cubicBezTo>
                  <a:pt x="54431" y="91325"/>
                  <a:pt x="55270" y="91284"/>
                  <a:pt x="56063" y="91094"/>
                </a:cubicBezTo>
                <a:cubicBezTo>
                  <a:pt x="56951" y="90884"/>
                  <a:pt x="57922" y="90883"/>
                  <a:pt x="58750" y="90524"/>
                </a:cubicBezTo>
                <a:cubicBezTo>
                  <a:pt x="59220" y="90320"/>
                  <a:pt x="59759" y="90097"/>
                  <a:pt x="60203" y="89989"/>
                </a:cubicBezTo>
                <a:cubicBezTo>
                  <a:pt x="61157" y="89760"/>
                  <a:pt x="61624" y="89151"/>
                  <a:pt x="62433" y="88850"/>
                </a:cubicBezTo>
                <a:cubicBezTo>
                  <a:pt x="62703" y="88750"/>
                  <a:pt x="62825" y="88371"/>
                  <a:pt x="62883" y="88364"/>
                </a:cubicBezTo>
                <a:cubicBezTo>
                  <a:pt x="63631" y="88271"/>
                  <a:pt x="63607" y="87724"/>
                  <a:pt x="63856" y="87423"/>
                </a:cubicBezTo>
                <a:cubicBezTo>
                  <a:pt x="64651" y="86463"/>
                  <a:pt x="65066" y="85389"/>
                  <a:pt x="65162" y="84248"/>
                </a:cubicBezTo>
                <a:cubicBezTo>
                  <a:pt x="65242" y="83266"/>
                  <a:pt x="65580" y="82297"/>
                  <a:pt x="65420" y="81302"/>
                </a:cubicBezTo>
                <a:cubicBezTo>
                  <a:pt x="65416" y="81273"/>
                  <a:pt x="65390" y="81238"/>
                  <a:pt x="65405" y="81216"/>
                </a:cubicBezTo>
                <a:cubicBezTo>
                  <a:pt x="65787" y="80584"/>
                  <a:pt x="65519" y="79919"/>
                  <a:pt x="65601" y="79272"/>
                </a:cubicBezTo>
                <a:cubicBezTo>
                  <a:pt x="65715" y="78374"/>
                  <a:pt x="65748" y="77471"/>
                  <a:pt x="65833" y="76571"/>
                </a:cubicBezTo>
                <a:cubicBezTo>
                  <a:pt x="65863" y="76264"/>
                  <a:pt x="65566" y="76000"/>
                  <a:pt x="65644" y="75691"/>
                </a:cubicBezTo>
                <a:cubicBezTo>
                  <a:pt x="65832" y="74950"/>
                  <a:pt x="65827" y="74208"/>
                  <a:pt x="65743" y="73457"/>
                </a:cubicBezTo>
                <a:cubicBezTo>
                  <a:pt x="65634" y="72486"/>
                  <a:pt x="65616" y="71511"/>
                  <a:pt x="65560" y="70537"/>
                </a:cubicBezTo>
                <a:cubicBezTo>
                  <a:pt x="65502" y="69522"/>
                  <a:pt x="65361" y="68512"/>
                  <a:pt x="65386" y="67493"/>
                </a:cubicBezTo>
                <a:cubicBezTo>
                  <a:pt x="65402" y="66910"/>
                  <a:pt x="65345" y="66301"/>
                  <a:pt x="65446" y="65743"/>
                </a:cubicBezTo>
                <a:cubicBezTo>
                  <a:pt x="65617" y="64789"/>
                  <a:pt x="65293" y="63371"/>
                  <a:pt x="65301" y="62350"/>
                </a:cubicBezTo>
                <a:cubicBezTo>
                  <a:pt x="65311" y="60910"/>
                  <a:pt x="65314" y="59472"/>
                  <a:pt x="65313" y="58033"/>
                </a:cubicBezTo>
                <a:cubicBezTo>
                  <a:pt x="65311" y="55244"/>
                  <a:pt x="65292" y="52453"/>
                  <a:pt x="65279" y="49664"/>
                </a:cubicBezTo>
                <a:cubicBezTo>
                  <a:pt x="65251" y="44094"/>
                  <a:pt x="65241" y="38522"/>
                  <a:pt x="65416" y="32955"/>
                </a:cubicBezTo>
                <a:cubicBezTo>
                  <a:pt x="65445" y="32025"/>
                  <a:pt x="65173" y="31089"/>
                  <a:pt x="65242" y="30164"/>
                </a:cubicBezTo>
                <a:cubicBezTo>
                  <a:pt x="65320" y="29129"/>
                  <a:pt x="65146" y="28105"/>
                  <a:pt x="65141" y="27075"/>
                </a:cubicBezTo>
                <a:cubicBezTo>
                  <a:pt x="65136" y="26157"/>
                  <a:pt x="65013" y="25229"/>
                  <a:pt x="65070" y="24312"/>
                </a:cubicBezTo>
                <a:cubicBezTo>
                  <a:pt x="65125" y="23418"/>
                  <a:pt x="65047" y="22524"/>
                  <a:pt x="64987" y="21644"/>
                </a:cubicBezTo>
                <a:cubicBezTo>
                  <a:pt x="64897" y="20315"/>
                  <a:pt x="64837" y="18977"/>
                  <a:pt x="64577" y="17650"/>
                </a:cubicBezTo>
                <a:cubicBezTo>
                  <a:pt x="64313" y="16303"/>
                  <a:pt x="64327" y="14935"/>
                  <a:pt x="64205" y="13581"/>
                </a:cubicBezTo>
                <a:cubicBezTo>
                  <a:pt x="64142" y="12875"/>
                  <a:pt x="64064" y="12130"/>
                  <a:pt x="64119" y="11395"/>
                </a:cubicBezTo>
                <a:cubicBezTo>
                  <a:pt x="64186" y="10506"/>
                  <a:pt x="63911" y="9601"/>
                  <a:pt x="63746" y="8706"/>
                </a:cubicBezTo>
                <a:cubicBezTo>
                  <a:pt x="63696" y="8438"/>
                  <a:pt x="63490" y="8191"/>
                  <a:pt x="63493" y="7904"/>
                </a:cubicBezTo>
                <a:cubicBezTo>
                  <a:pt x="63508" y="6825"/>
                  <a:pt x="62961" y="5858"/>
                  <a:pt x="62383" y="4888"/>
                </a:cubicBezTo>
                <a:cubicBezTo>
                  <a:pt x="62262" y="4686"/>
                  <a:pt x="61942" y="4620"/>
                  <a:pt x="61919" y="4452"/>
                </a:cubicBezTo>
                <a:cubicBezTo>
                  <a:pt x="61834" y="3856"/>
                  <a:pt x="61046" y="3535"/>
                  <a:pt x="60864" y="2980"/>
                </a:cubicBezTo>
                <a:cubicBezTo>
                  <a:pt x="60839" y="2900"/>
                  <a:pt x="60646" y="2810"/>
                  <a:pt x="60464" y="2810"/>
                </a:cubicBezTo>
                <a:cubicBezTo>
                  <a:pt x="60453" y="2810"/>
                  <a:pt x="60443" y="2810"/>
                  <a:pt x="60433" y="2811"/>
                </a:cubicBezTo>
                <a:cubicBezTo>
                  <a:pt x="60411" y="2812"/>
                  <a:pt x="60390" y="2813"/>
                  <a:pt x="60370" y="2813"/>
                </a:cubicBezTo>
                <a:cubicBezTo>
                  <a:pt x="60252" y="2813"/>
                  <a:pt x="60161" y="2786"/>
                  <a:pt x="60139" y="2688"/>
                </a:cubicBezTo>
                <a:cubicBezTo>
                  <a:pt x="60019" y="2137"/>
                  <a:pt x="59207" y="2128"/>
                  <a:pt x="58772" y="1813"/>
                </a:cubicBezTo>
                <a:cubicBezTo>
                  <a:pt x="58066" y="1302"/>
                  <a:pt x="56971" y="1344"/>
                  <a:pt x="56018" y="1193"/>
                </a:cubicBezTo>
                <a:cubicBezTo>
                  <a:pt x="55670" y="1138"/>
                  <a:pt x="55316" y="1143"/>
                  <a:pt x="54974" y="1068"/>
                </a:cubicBezTo>
                <a:cubicBezTo>
                  <a:pt x="54355" y="935"/>
                  <a:pt x="53734" y="762"/>
                  <a:pt x="53099" y="718"/>
                </a:cubicBezTo>
                <a:cubicBezTo>
                  <a:pt x="52679" y="688"/>
                  <a:pt x="52268" y="605"/>
                  <a:pt x="51886" y="538"/>
                </a:cubicBezTo>
                <a:cubicBezTo>
                  <a:pt x="51026" y="386"/>
                  <a:pt x="50110" y="285"/>
                  <a:pt x="49287" y="256"/>
                </a:cubicBezTo>
                <a:cubicBezTo>
                  <a:pt x="48244" y="219"/>
                  <a:pt x="47199" y="109"/>
                  <a:pt x="46137" y="109"/>
                </a:cubicBezTo>
                <a:cubicBezTo>
                  <a:pt x="45906" y="109"/>
                  <a:pt x="45675" y="115"/>
                  <a:pt x="45442" y="127"/>
                </a:cubicBezTo>
                <a:cubicBezTo>
                  <a:pt x="44880" y="157"/>
                  <a:pt x="44310" y="159"/>
                  <a:pt x="43739" y="159"/>
                </a:cubicBezTo>
                <a:cubicBezTo>
                  <a:pt x="43623" y="159"/>
                  <a:pt x="43506" y="159"/>
                  <a:pt x="43390" y="159"/>
                </a:cubicBezTo>
                <a:cubicBezTo>
                  <a:pt x="42703" y="159"/>
                  <a:pt x="42016" y="163"/>
                  <a:pt x="41340" y="213"/>
                </a:cubicBezTo>
                <a:cubicBezTo>
                  <a:pt x="41162" y="227"/>
                  <a:pt x="40985" y="232"/>
                  <a:pt x="40808" y="232"/>
                </a:cubicBezTo>
                <a:cubicBezTo>
                  <a:pt x="40181" y="232"/>
                  <a:pt x="39557" y="167"/>
                  <a:pt x="38935" y="167"/>
                </a:cubicBezTo>
                <a:cubicBezTo>
                  <a:pt x="38565" y="167"/>
                  <a:pt x="38195" y="190"/>
                  <a:pt x="37827" y="263"/>
                </a:cubicBezTo>
                <a:cubicBezTo>
                  <a:pt x="37824" y="264"/>
                  <a:pt x="37820" y="264"/>
                  <a:pt x="37817" y="264"/>
                </a:cubicBezTo>
                <a:cubicBezTo>
                  <a:pt x="37785" y="264"/>
                  <a:pt x="37744" y="241"/>
                  <a:pt x="37710" y="241"/>
                </a:cubicBezTo>
                <a:cubicBezTo>
                  <a:pt x="37708" y="241"/>
                  <a:pt x="37705" y="241"/>
                  <a:pt x="37703" y="242"/>
                </a:cubicBezTo>
                <a:cubicBezTo>
                  <a:pt x="37669" y="245"/>
                  <a:pt x="37635" y="247"/>
                  <a:pt x="37601" y="247"/>
                </a:cubicBezTo>
                <a:cubicBezTo>
                  <a:pt x="37297" y="247"/>
                  <a:pt x="37019" y="107"/>
                  <a:pt x="36697" y="107"/>
                </a:cubicBezTo>
                <a:cubicBezTo>
                  <a:pt x="36588" y="107"/>
                  <a:pt x="36474" y="123"/>
                  <a:pt x="36353" y="166"/>
                </a:cubicBezTo>
                <a:cubicBezTo>
                  <a:pt x="36232" y="208"/>
                  <a:pt x="36052" y="223"/>
                  <a:pt x="35869" y="223"/>
                </a:cubicBezTo>
                <a:cubicBezTo>
                  <a:pt x="35674" y="223"/>
                  <a:pt x="35475" y="206"/>
                  <a:pt x="35341" y="183"/>
                </a:cubicBezTo>
                <a:cubicBezTo>
                  <a:pt x="34870" y="102"/>
                  <a:pt x="34401" y="85"/>
                  <a:pt x="33933" y="85"/>
                </a:cubicBezTo>
                <a:cubicBezTo>
                  <a:pt x="33588" y="85"/>
                  <a:pt x="33243" y="94"/>
                  <a:pt x="32899" y="94"/>
                </a:cubicBezTo>
                <a:cubicBezTo>
                  <a:pt x="32729" y="94"/>
                  <a:pt x="32559" y="92"/>
                  <a:pt x="32390" y="85"/>
                </a:cubicBezTo>
                <a:cubicBezTo>
                  <a:pt x="32300" y="82"/>
                  <a:pt x="32211" y="80"/>
                  <a:pt x="32121" y="80"/>
                </a:cubicBezTo>
                <a:cubicBezTo>
                  <a:pt x="31662" y="80"/>
                  <a:pt x="31201" y="118"/>
                  <a:pt x="30742" y="118"/>
                </a:cubicBezTo>
                <a:cubicBezTo>
                  <a:pt x="30724" y="118"/>
                  <a:pt x="30707" y="118"/>
                  <a:pt x="30690" y="118"/>
                </a:cubicBezTo>
                <a:cubicBezTo>
                  <a:pt x="30085" y="116"/>
                  <a:pt x="29480" y="86"/>
                  <a:pt x="28875" y="63"/>
                </a:cubicBezTo>
                <a:cubicBezTo>
                  <a:pt x="28020" y="30"/>
                  <a:pt x="27168" y="0"/>
                  <a:pt x="26311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Google Shape;2062;p85"/>
          <p:cNvSpPr/>
          <p:nvPr/>
        </p:nvSpPr>
        <p:spPr>
          <a:xfrm>
            <a:off x="1719775" y="943575"/>
            <a:ext cx="5753100" cy="2567700"/>
          </a:xfrm>
          <a:prstGeom prst="roundRect">
            <a:avLst>
              <a:gd name="adj" fmla="val 13942"/>
            </a:avLst>
          </a:prstGeom>
          <a:solidFill>
            <a:srgbClr val="A6DF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3" name="Google Shape;2063;p85"/>
          <p:cNvSpPr txBox="1">
            <a:spLocks noGrp="1"/>
          </p:cNvSpPr>
          <p:nvPr>
            <p:ph type="subTitle" idx="1"/>
          </p:nvPr>
        </p:nvSpPr>
        <p:spPr>
          <a:xfrm>
            <a:off x="1914750" y="890775"/>
            <a:ext cx="5314500" cy="256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Lexend"/>
                <a:ea typeface="Lexend"/>
                <a:cs typeface="Lexend"/>
                <a:sym typeface="Lexend"/>
              </a:rPr>
              <a:t>Oral History:</a:t>
            </a:r>
            <a:endParaRPr sz="250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Lexend"/>
                <a:ea typeface="Lexend"/>
                <a:cs typeface="Lexend"/>
                <a:sym typeface="Lexend"/>
              </a:rPr>
              <a:t>The collection and study of historical information using sound recordings of interviews with people having personal knowledge of past events</a:t>
            </a:r>
            <a:endParaRPr sz="25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64" name="Google Shape;2064;p85"/>
          <p:cNvSpPr/>
          <p:nvPr/>
        </p:nvSpPr>
        <p:spPr>
          <a:xfrm rot="5400000">
            <a:off x="3236410" y="-710707"/>
            <a:ext cx="2719813" cy="5876268"/>
          </a:xfrm>
          <a:custGeom>
            <a:avLst/>
            <a:gdLst/>
            <a:ahLst/>
            <a:cxnLst/>
            <a:rect l="l" t="t" r="r" b="b"/>
            <a:pathLst>
              <a:path w="65863" h="92137" extrusionOk="0">
                <a:moveTo>
                  <a:pt x="32655" y="958"/>
                </a:moveTo>
                <a:cubicBezTo>
                  <a:pt x="32876" y="958"/>
                  <a:pt x="33088" y="1031"/>
                  <a:pt x="33295" y="1057"/>
                </a:cubicBezTo>
                <a:cubicBezTo>
                  <a:pt x="33541" y="1089"/>
                  <a:pt x="33787" y="1098"/>
                  <a:pt x="34032" y="1098"/>
                </a:cubicBezTo>
                <a:cubicBezTo>
                  <a:pt x="34416" y="1098"/>
                  <a:pt x="34798" y="1075"/>
                  <a:pt x="35181" y="1075"/>
                </a:cubicBezTo>
                <a:cubicBezTo>
                  <a:pt x="35282" y="1075"/>
                  <a:pt x="35382" y="1076"/>
                  <a:pt x="35483" y="1080"/>
                </a:cubicBezTo>
                <a:cubicBezTo>
                  <a:pt x="36600" y="1124"/>
                  <a:pt x="37718" y="1205"/>
                  <a:pt x="38846" y="1205"/>
                </a:cubicBezTo>
                <a:cubicBezTo>
                  <a:pt x="38948" y="1205"/>
                  <a:pt x="39051" y="1204"/>
                  <a:pt x="39154" y="1203"/>
                </a:cubicBezTo>
                <a:cubicBezTo>
                  <a:pt x="39316" y="1200"/>
                  <a:pt x="39478" y="1199"/>
                  <a:pt x="39640" y="1199"/>
                </a:cubicBezTo>
                <a:cubicBezTo>
                  <a:pt x="40163" y="1199"/>
                  <a:pt x="40690" y="1209"/>
                  <a:pt x="41214" y="1209"/>
                </a:cubicBezTo>
                <a:cubicBezTo>
                  <a:pt x="41389" y="1209"/>
                  <a:pt x="41563" y="1208"/>
                  <a:pt x="41737" y="1205"/>
                </a:cubicBezTo>
                <a:cubicBezTo>
                  <a:pt x="43184" y="1181"/>
                  <a:pt x="44631" y="1214"/>
                  <a:pt x="46082" y="1138"/>
                </a:cubicBezTo>
                <a:cubicBezTo>
                  <a:pt x="46292" y="1127"/>
                  <a:pt x="46515" y="1117"/>
                  <a:pt x="46745" y="1117"/>
                </a:cubicBezTo>
                <a:cubicBezTo>
                  <a:pt x="47157" y="1117"/>
                  <a:pt x="47590" y="1150"/>
                  <a:pt x="48013" y="1271"/>
                </a:cubicBezTo>
                <a:cubicBezTo>
                  <a:pt x="48120" y="1301"/>
                  <a:pt x="48239" y="1312"/>
                  <a:pt x="48364" y="1312"/>
                </a:cubicBezTo>
                <a:cubicBezTo>
                  <a:pt x="48626" y="1312"/>
                  <a:pt x="48920" y="1267"/>
                  <a:pt x="49209" y="1267"/>
                </a:cubicBezTo>
                <a:cubicBezTo>
                  <a:pt x="49338" y="1267"/>
                  <a:pt x="49467" y="1276"/>
                  <a:pt x="49591" y="1302"/>
                </a:cubicBezTo>
                <a:cubicBezTo>
                  <a:pt x="50530" y="1496"/>
                  <a:pt x="51515" y="1491"/>
                  <a:pt x="52473" y="1673"/>
                </a:cubicBezTo>
                <a:cubicBezTo>
                  <a:pt x="53312" y="1833"/>
                  <a:pt x="54174" y="2005"/>
                  <a:pt x="55071" y="2055"/>
                </a:cubicBezTo>
                <a:cubicBezTo>
                  <a:pt x="55996" y="2105"/>
                  <a:pt x="57003" y="2182"/>
                  <a:pt x="57756" y="2558"/>
                </a:cubicBezTo>
                <a:cubicBezTo>
                  <a:pt x="58384" y="2871"/>
                  <a:pt x="59141" y="3103"/>
                  <a:pt x="59576" y="3639"/>
                </a:cubicBezTo>
                <a:cubicBezTo>
                  <a:pt x="59971" y="4129"/>
                  <a:pt x="60415" y="4606"/>
                  <a:pt x="60854" y="5080"/>
                </a:cubicBezTo>
                <a:cubicBezTo>
                  <a:pt x="61245" y="5503"/>
                  <a:pt x="61151" y="6036"/>
                  <a:pt x="61508" y="6454"/>
                </a:cubicBezTo>
                <a:cubicBezTo>
                  <a:pt x="62068" y="7112"/>
                  <a:pt x="61698" y="7875"/>
                  <a:pt x="62034" y="8581"/>
                </a:cubicBezTo>
                <a:cubicBezTo>
                  <a:pt x="62249" y="9032"/>
                  <a:pt x="62370" y="9574"/>
                  <a:pt x="62414" y="10101"/>
                </a:cubicBezTo>
                <a:cubicBezTo>
                  <a:pt x="62453" y="10557"/>
                  <a:pt x="62056" y="11096"/>
                  <a:pt x="62658" y="11510"/>
                </a:cubicBezTo>
                <a:cubicBezTo>
                  <a:pt x="62117" y="11790"/>
                  <a:pt x="62966" y="12221"/>
                  <a:pt x="62447" y="12503"/>
                </a:cubicBezTo>
                <a:cubicBezTo>
                  <a:pt x="62680" y="12709"/>
                  <a:pt x="62670" y="13063"/>
                  <a:pt x="62640" y="13195"/>
                </a:cubicBezTo>
                <a:cubicBezTo>
                  <a:pt x="62518" y="13722"/>
                  <a:pt x="62847" y="14206"/>
                  <a:pt x="62772" y="14700"/>
                </a:cubicBezTo>
                <a:cubicBezTo>
                  <a:pt x="62725" y="15011"/>
                  <a:pt x="62536" y="15293"/>
                  <a:pt x="63002" y="15517"/>
                </a:cubicBezTo>
                <a:cubicBezTo>
                  <a:pt x="63039" y="15535"/>
                  <a:pt x="63042" y="15651"/>
                  <a:pt x="63001" y="15682"/>
                </a:cubicBezTo>
                <a:cubicBezTo>
                  <a:pt x="62350" y="16164"/>
                  <a:pt x="62915" y="16662"/>
                  <a:pt x="62973" y="17150"/>
                </a:cubicBezTo>
                <a:cubicBezTo>
                  <a:pt x="62993" y="17314"/>
                  <a:pt x="62866" y="17459"/>
                  <a:pt x="62916" y="17609"/>
                </a:cubicBezTo>
                <a:cubicBezTo>
                  <a:pt x="63066" y="18065"/>
                  <a:pt x="63249" y="18516"/>
                  <a:pt x="63059" y="18990"/>
                </a:cubicBezTo>
                <a:cubicBezTo>
                  <a:pt x="63053" y="19003"/>
                  <a:pt x="63049" y="19027"/>
                  <a:pt x="63060" y="19035"/>
                </a:cubicBezTo>
                <a:cubicBezTo>
                  <a:pt x="63657" y="19486"/>
                  <a:pt x="63122" y="19997"/>
                  <a:pt x="63210" y="20479"/>
                </a:cubicBezTo>
                <a:cubicBezTo>
                  <a:pt x="63304" y="20990"/>
                  <a:pt x="63261" y="21515"/>
                  <a:pt x="63354" y="22028"/>
                </a:cubicBezTo>
                <a:cubicBezTo>
                  <a:pt x="63476" y="22692"/>
                  <a:pt x="63329" y="23349"/>
                  <a:pt x="63335" y="24008"/>
                </a:cubicBezTo>
                <a:cubicBezTo>
                  <a:pt x="63336" y="24054"/>
                  <a:pt x="63309" y="24116"/>
                  <a:pt x="63341" y="24146"/>
                </a:cubicBezTo>
                <a:cubicBezTo>
                  <a:pt x="63453" y="24254"/>
                  <a:pt x="63661" y="24339"/>
                  <a:pt x="63690" y="24453"/>
                </a:cubicBezTo>
                <a:cubicBezTo>
                  <a:pt x="63706" y="24515"/>
                  <a:pt x="63665" y="24531"/>
                  <a:pt x="63606" y="24531"/>
                </a:cubicBezTo>
                <a:cubicBezTo>
                  <a:pt x="63543" y="24531"/>
                  <a:pt x="63458" y="24512"/>
                  <a:pt x="63403" y="24512"/>
                </a:cubicBezTo>
                <a:cubicBezTo>
                  <a:pt x="63355" y="24512"/>
                  <a:pt x="63329" y="24526"/>
                  <a:pt x="63358" y="24580"/>
                </a:cubicBezTo>
                <a:cubicBezTo>
                  <a:pt x="63503" y="24853"/>
                  <a:pt x="63283" y="25127"/>
                  <a:pt x="63451" y="25383"/>
                </a:cubicBezTo>
                <a:cubicBezTo>
                  <a:pt x="63486" y="25438"/>
                  <a:pt x="63592" y="25509"/>
                  <a:pt x="63572" y="25537"/>
                </a:cubicBezTo>
                <a:cubicBezTo>
                  <a:pt x="63042" y="26277"/>
                  <a:pt x="63784" y="27642"/>
                  <a:pt x="63906" y="28448"/>
                </a:cubicBezTo>
                <a:cubicBezTo>
                  <a:pt x="64142" y="29996"/>
                  <a:pt x="63916" y="31704"/>
                  <a:pt x="63889" y="33267"/>
                </a:cubicBezTo>
                <a:lnTo>
                  <a:pt x="63800" y="38581"/>
                </a:lnTo>
                <a:cubicBezTo>
                  <a:pt x="63721" y="43326"/>
                  <a:pt x="63859" y="48070"/>
                  <a:pt x="64043" y="52811"/>
                </a:cubicBezTo>
                <a:cubicBezTo>
                  <a:pt x="64124" y="54881"/>
                  <a:pt x="64556" y="57249"/>
                  <a:pt x="64144" y="59284"/>
                </a:cubicBezTo>
                <a:cubicBezTo>
                  <a:pt x="63810" y="60940"/>
                  <a:pt x="63747" y="62392"/>
                  <a:pt x="64016" y="64094"/>
                </a:cubicBezTo>
                <a:cubicBezTo>
                  <a:pt x="64119" y="64740"/>
                  <a:pt x="64056" y="65376"/>
                  <a:pt x="64042" y="66017"/>
                </a:cubicBezTo>
                <a:cubicBezTo>
                  <a:pt x="64017" y="67125"/>
                  <a:pt x="63949" y="68232"/>
                  <a:pt x="64071" y="69340"/>
                </a:cubicBezTo>
                <a:cubicBezTo>
                  <a:pt x="64111" y="69698"/>
                  <a:pt x="64043" y="70083"/>
                  <a:pt x="64138" y="70430"/>
                </a:cubicBezTo>
                <a:cubicBezTo>
                  <a:pt x="64251" y="70844"/>
                  <a:pt x="64082" y="71272"/>
                  <a:pt x="64315" y="71666"/>
                </a:cubicBezTo>
                <a:cubicBezTo>
                  <a:pt x="64381" y="71777"/>
                  <a:pt x="64323" y="71840"/>
                  <a:pt x="64255" y="71918"/>
                </a:cubicBezTo>
                <a:cubicBezTo>
                  <a:pt x="64163" y="72028"/>
                  <a:pt x="63961" y="72144"/>
                  <a:pt x="64347" y="72192"/>
                </a:cubicBezTo>
                <a:cubicBezTo>
                  <a:pt x="64498" y="72210"/>
                  <a:pt x="64491" y="72385"/>
                  <a:pt x="64392" y="72420"/>
                </a:cubicBezTo>
                <a:cubicBezTo>
                  <a:pt x="63835" y="72622"/>
                  <a:pt x="64430" y="72904"/>
                  <a:pt x="64273" y="73126"/>
                </a:cubicBezTo>
                <a:cubicBezTo>
                  <a:pt x="64711" y="73201"/>
                  <a:pt x="64495" y="73539"/>
                  <a:pt x="64469" y="73605"/>
                </a:cubicBezTo>
                <a:cubicBezTo>
                  <a:pt x="64220" y="74268"/>
                  <a:pt x="64502" y="74929"/>
                  <a:pt x="64414" y="75582"/>
                </a:cubicBezTo>
                <a:cubicBezTo>
                  <a:pt x="64316" y="76315"/>
                  <a:pt x="64414" y="77044"/>
                  <a:pt x="64408" y="77773"/>
                </a:cubicBezTo>
                <a:cubicBezTo>
                  <a:pt x="64403" y="78602"/>
                  <a:pt x="64133" y="79435"/>
                  <a:pt x="64202" y="80257"/>
                </a:cubicBezTo>
                <a:cubicBezTo>
                  <a:pt x="64246" y="80787"/>
                  <a:pt x="63725" y="81316"/>
                  <a:pt x="64211" y="81834"/>
                </a:cubicBezTo>
                <a:cubicBezTo>
                  <a:pt x="63755" y="82253"/>
                  <a:pt x="64183" y="82741"/>
                  <a:pt x="63993" y="83199"/>
                </a:cubicBezTo>
                <a:cubicBezTo>
                  <a:pt x="63757" y="83765"/>
                  <a:pt x="63810" y="84375"/>
                  <a:pt x="63626" y="84961"/>
                </a:cubicBezTo>
                <a:cubicBezTo>
                  <a:pt x="63419" y="85621"/>
                  <a:pt x="63028" y="86225"/>
                  <a:pt x="62746" y="86857"/>
                </a:cubicBezTo>
                <a:cubicBezTo>
                  <a:pt x="62492" y="87421"/>
                  <a:pt x="61939" y="87757"/>
                  <a:pt x="61445" y="88140"/>
                </a:cubicBezTo>
                <a:cubicBezTo>
                  <a:pt x="61118" y="88395"/>
                  <a:pt x="60645" y="88593"/>
                  <a:pt x="60297" y="88825"/>
                </a:cubicBezTo>
                <a:cubicBezTo>
                  <a:pt x="59842" y="89129"/>
                  <a:pt x="59284" y="89243"/>
                  <a:pt x="58799" y="89468"/>
                </a:cubicBezTo>
                <a:cubicBezTo>
                  <a:pt x="58255" y="89719"/>
                  <a:pt x="57595" y="89907"/>
                  <a:pt x="56948" y="89907"/>
                </a:cubicBezTo>
                <a:cubicBezTo>
                  <a:pt x="56916" y="89907"/>
                  <a:pt x="56885" y="89907"/>
                  <a:pt x="56854" y="89906"/>
                </a:cubicBezTo>
                <a:cubicBezTo>
                  <a:pt x="56819" y="89905"/>
                  <a:pt x="56786" y="89905"/>
                  <a:pt x="56752" y="89905"/>
                </a:cubicBezTo>
                <a:cubicBezTo>
                  <a:pt x="56068" y="89905"/>
                  <a:pt x="55484" y="90111"/>
                  <a:pt x="54873" y="90232"/>
                </a:cubicBezTo>
                <a:cubicBezTo>
                  <a:pt x="54158" y="90375"/>
                  <a:pt x="53430" y="90423"/>
                  <a:pt x="52756" y="90530"/>
                </a:cubicBezTo>
                <a:cubicBezTo>
                  <a:pt x="52676" y="90515"/>
                  <a:pt x="52599" y="90509"/>
                  <a:pt x="52523" y="90509"/>
                </a:cubicBezTo>
                <a:cubicBezTo>
                  <a:pt x="52130" y="90509"/>
                  <a:pt x="51787" y="90679"/>
                  <a:pt x="51408" y="90679"/>
                </a:cubicBezTo>
                <a:cubicBezTo>
                  <a:pt x="51349" y="90679"/>
                  <a:pt x="51289" y="90675"/>
                  <a:pt x="51227" y="90666"/>
                </a:cubicBezTo>
                <a:cubicBezTo>
                  <a:pt x="51189" y="90660"/>
                  <a:pt x="51150" y="90657"/>
                  <a:pt x="51112" y="90657"/>
                </a:cubicBezTo>
                <a:cubicBezTo>
                  <a:pt x="50862" y="90657"/>
                  <a:pt x="50604" y="90767"/>
                  <a:pt x="50346" y="90767"/>
                </a:cubicBezTo>
                <a:cubicBezTo>
                  <a:pt x="50213" y="90767"/>
                  <a:pt x="50080" y="90738"/>
                  <a:pt x="49949" y="90650"/>
                </a:cubicBezTo>
                <a:cubicBezTo>
                  <a:pt x="49941" y="90645"/>
                  <a:pt x="49928" y="90643"/>
                  <a:pt x="49912" y="90643"/>
                </a:cubicBezTo>
                <a:cubicBezTo>
                  <a:pt x="49871" y="90643"/>
                  <a:pt x="49809" y="90657"/>
                  <a:pt x="49768" y="90671"/>
                </a:cubicBezTo>
                <a:cubicBezTo>
                  <a:pt x="49115" y="90882"/>
                  <a:pt x="48411" y="90854"/>
                  <a:pt x="47721" y="90904"/>
                </a:cubicBezTo>
                <a:cubicBezTo>
                  <a:pt x="46789" y="90971"/>
                  <a:pt x="45858" y="91038"/>
                  <a:pt x="44922" y="91038"/>
                </a:cubicBezTo>
                <a:cubicBezTo>
                  <a:pt x="44859" y="91038"/>
                  <a:pt x="44797" y="91038"/>
                  <a:pt x="44734" y="91037"/>
                </a:cubicBezTo>
                <a:cubicBezTo>
                  <a:pt x="43996" y="91028"/>
                  <a:pt x="43259" y="91010"/>
                  <a:pt x="42522" y="90981"/>
                </a:cubicBezTo>
                <a:cubicBezTo>
                  <a:pt x="42502" y="90980"/>
                  <a:pt x="42482" y="90980"/>
                  <a:pt x="42462" y="90980"/>
                </a:cubicBezTo>
                <a:cubicBezTo>
                  <a:pt x="42163" y="90980"/>
                  <a:pt x="41892" y="91070"/>
                  <a:pt x="41579" y="91070"/>
                </a:cubicBezTo>
                <a:cubicBezTo>
                  <a:pt x="41558" y="91070"/>
                  <a:pt x="41537" y="91070"/>
                  <a:pt x="41516" y="91069"/>
                </a:cubicBezTo>
                <a:cubicBezTo>
                  <a:pt x="40903" y="91043"/>
                  <a:pt x="40291" y="91021"/>
                  <a:pt x="39677" y="90982"/>
                </a:cubicBezTo>
                <a:cubicBezTo>
                  <a:pt x="39367" y="90964"/>
                  <a:pt x="39057" y="90955"/>
                  <a:pt x="38746" y="90955"/>
                </a:cubicBezTo>
                <a:cubicBezTo>
                  <a:pt x="38391" y="90955"/>
                  <a:pt x="38036" y="90967"/>
                  <a:pt x="37681" y="90991"/>
                </a:cubicBezTo>
                <a:cubicBezTo>
                  <a:pt x="37594" y="90996"/>
                  <a:pt x="37508" y="90998"/>
                  <a:pt x="37421" y="90998"/>
                </a:cubicBezTo>
                <a:cubicBezTo>
                  <a:pt x="36901" y="90998"/>
                  <a:pt x="36384" y="90916"/>
                  <a:pt x="35854" y="90916"/>
                </a:cubicBezTo>
                <a:cubicBezTo>
                  <a:pt x="35845" y="90916"/>
                  <a:pt x="35835" y="90916"/>
                  <a:pt x="35825" y="90916"/>
                </a:cubicBezTo>
                <a:cubicBezTo>
                  <a:pt x="35368" y="90919"/>
                  <a:pt x="34912" y="91001"/>
                  <a:pt x="34458" y="91001"/>
                </a:cubicBezTo>
                <a:cubicBezTo>
                  <a:pt x="34294" y="91001"/>
                  <a:pt x="34131" y="90990"/>
                  <a:pt x="33968" y="90961"/>
                </a:cubicBezTo>
                <a:cubicBezTo>
                  <a:pt x="33866" y="90943"/>
                  <a:pt x="33764" y="90936"/>
                  <a:pt x="33663" y="90936"/>
                </a:cubicBezTo>
                <a:cubicBezTo>
                  <a:pt x="33307" y="90936"/>
                  <a:pt x="32958" y="91024"/>
                  <a:pt x="32623" y="91024"/>
                </a:cubicBezTo>
                <a:cubicBezTo>
                  <a:pt x="32548" y="91024"/>
                  <a:pt x="32473" y="91020"/>
                  <a:pt x="32399" y="91009"/>
                </a:cubicBezTo>
                <a:cubicBezTo>
                  <a:pt x="31991" y="90948"/>
                  <a:pt x="31579" y="90937"/>
                  <a:pt x="31167" y="90937"/>
                </a:cubicBezTo>
                <a:cubicBezTo>
                  <a:pt x="30952" y="90937"/>
                  <a:pt x="30738" y="90940"/>
                  <a:pt x="30523" y="90940"/>
                </a:cubicBezTo>
                <a:cubicBezTo>
                  <a:pt x="30019" y="90940"/>
                  <a:pt x="29515" y="90925"/>
                  <a:pt x="29013" y="90821"/>
                </a:cubicBezTo>
                <a:cubicBezTo>
                  <a:pt x="28881" y="90794"/>
                  <a:pt x="28738" y="90784"/>
                  <a:pt x="28588" y="90784"/>
                </a:cubicBezTo>
                <a:cubicBezTo>
                  <a:pt x="28232" y="90784"/>
                  <a:pt x="27837" y="90838"/>
                  <a:pt x="27466" y="90838"/>
                </a:cubicBezTo>
                <a:cubicBezTo>
                  <a:pt x="27428" y="90838"/>
                  <a:pt x="27391" y="90838"/>
                  <a:pt x="27355" y="90837"/>
                </a:cubicBezTo>
                <a:cubicBezTo>
                  <a:pt x="27297" y="90835"/>
                  <a:pt x="27239" y="90834"/>
                  <a:pt x="27181" y="90834"/>
                </a:cubicBezTo>
                <a:cubicBezTo>
                  <a:pt x="26649" y="90834"/>
                  <a:pt x="26109" y="90902"/>
                  <a:pt x="25590" y="90902"/>
                </a:cubicBezTo>
                <a:cubicBezTo>
                  <a:pt x="25392" y="90902"/>
                  <a:pt x="25197" y="90892"/>
                  <a:pt x="25006" y="90865"/>
                </a:cubicBezTo>
                <a:cubicBezTo>
                  <a:pt x="24719" y="90824"/>
                  <a:pt x="24435" y="90809"/>
                  <a:pt x="24154" y="90809"/>
                </a:cubicBezTo>
                <a:cubicBezTo>
                  <a:pt x="23500" y="90809"/>
                  <a:pt x="22860" y="90887"/>
                  <a:pt x="22213" y="90887"/>
                </a:cubicBezTo>
                <a:cubicBezTo>
                  <a:pt x="22142" y="90887"/>
                  <a:pt x="22071" y="90886"/>
                  <a:pt x="21999" y="90884"/>
                </a:cubicBezTo>
                <a:cubicBezTo>
                  <a:pt x="21765" y="90878"/>
                  <a:pt x="21529" y="90835"/>
                  <a:pt x="21302" y="90789"/>
                </a:cubicBezTo>
                <a:cubicBezTo>
                  <a:pt x="21026" y="90731"/>
                  <a:pt x="20759" y="90681"/>
                  <a:pt x="20480" y="90681"/>
                </a:cubicBezTo>
                <a:cubicBezTo>
                  <a:pt x="20318" y="90681"/>
                  <a:pt x="20152" y="90698"/>
                  <a:pt x="19977" y="90740"/>
                </a:cubicBezTo>
                <a:cubicBezTo>
                  <a:pt x="19864" y="90768"/>
                  <a:pt x="19749" y="90779"/>
                  <a:pt x="19632" y="90779"/>
                </a:cubicBezTo>
                <a:cubicBezTo>
                  <a:pt x="19276" y="90779"/>
                  <a:pt x="18907" y="90677"/>
                  <a:pt x="18547" y="90657"/>
                </a:cubicBezTo>
                <a:cubicBezTo>
                  <a:pt x="17422" y="90596"/>
                  <a:pt x="16304" y="90463"/>
                  <a:pt x="15172" y="90412"/>
                </a:cubicBezTo>
                <a:cubicBezTo>
                  <a:pt x="14790" y="90395"/>
                  <a:pt x="14392" y="90307"/>
                  <a:pt x="14009" y="90252"/>
                </a:cubicBezTo>
                <a:cubicBezTo>
                  <a:pt x="13672" y="90202"/>
                  <a:pt x="13367" y="90187"/>
                  <a:pt x="13031" y="90176"/>
                </a:cubicBezTo>
                <a:cubicBezTo>
                  <a:pt x="13025" y="90176"/>
                  <a:pt x="13020" y="90176"/>
                  <a:pt x="13014" y="90176"/>
                </a:cubicBezTo>
                <a:cubicBezTo>
                  <a:pt x="12929" y="90176"/>
                  <a:pt x="12823" y="90194"/>
                  <a:pt x="12716" y="90194"/>
                </a:cubicBezTo>
                <a:cubicBezTo>
                  <a:pt x="12568" y="90194"/>
                  <a:pt x="12417" y="90160"/>
                  <a:pt x="12314" y="89998"/>
                </a:cubicBezTo>
                <a:cubicBezTo>
                  <a:pt x="12288" y="89956"/>
                  <a:pt x="12256" y="89940"/>
                  <a:pt x="12219" y="89940"/>
                </a:cubicBezTo>
                <a:cubicBezTo>
                  <a:pt x="12102" y="89940"/>
                  <a:pt x="11939" y="90105"/>
                  <a:pt x="11773" y="90105"/>
                </a:cubicBezTo>
                <a:cubicBezTo>
                  <a:pt x="11760" y="90105"/>
                  <a:pt x="11747" y="90104"/>
                  <a:pt x="11734" y="90102"/>
                </a:cubicBezTo>
                <a:cubicBezTo>
                  <a:pt x="11411" y="90047"/>
                  <a:pt x="11121" y="89937"/>
                  <a:pt x="10767" y="89935"/>
                </a:cubicBezTo>
                <a:cubicBezTo>
                  <a:pt x="9650" y="89929"/>
                  <a:pt x="8561" y="89702"/>
                  <a:pt x="7497" y="89524"/>
                </a:cubicBezTo>
                <a:cubicBezTo>
                  <a:pt x="6870" y="89419"/>
                  <a:pt x="6037" y="89333"/>
                  <a:pt x="5549" y="88860"/>
                </a:cubicBezTo>
                <a:cubicBezTo>
                  <a:pt x="5427" y="88741"/>
                  <a:pt x="5113" y="88733"/>
                  <a:pt x="4920" y="88640"/>
                </a:cubicBezTo>
                <a:cubicBezTo>
                  <a:pt x="3903" y="88148"/>
                  <a:pt x="3249" y="87423"/>
                  <a:pt x="2609" y="86705"/>
                </a:cubicBezTo>
                <a:cubicBezTo>
                  <a:pt x="1949" y="85966"/>
                  <a:pt x="1834" y="85088"/>
                  <a:pt x="1801" y="84254"/>
                </a:cubicBezTo>
                <a:cubicBezTo>
                  <a:pt x="1777" y="83655"/>
                  <a:pt x="1819" y="83027"/>
                  <a:pt x="1833" y="82421"/>
                </a:cubicBezTo>
                <a:cubicBezTo>
                  <a:pt x="1847" y="81905"/>
                  <a:pt x="1865" y="81379"/>
                  <a:pt x="1860" y="80859"/>
                </a:cubicBezTo>
                <a:cubicBezTo>
                  <a:pt x="1859" y="80638"/>
                  <a:pt x="1924" y="80426"/>
                  <a:pt x="1931" y="80207"/>
                </a:cubicBezTo>
                <a:cubicBezTo>
                  <a:pt x="1981" y="78749"/>
                  <a:pt x="1872" y="77282"/>
                  <a:pt x="2027" y="75836"/>
                </a:cubicBezTo>
                <a:cubicBezTo>
                  <a:pt x="2140" y="74784"/>
                  <a:pt x="2051" y="73736"/>
                  <a:pt x="2059" y="72695"/>
                </a:cubicBezTo>
                <a:cubicBezTo>
                  <a:pt x="2065" y="71754"/>
                  <a:pt x="2146" y="70790"/>
                  <a:pt x="1915" y="69831"/>
                </a:cubicBezTo>
                <a:cubicBezTo>
                  <a:pt x="1755" y="69166"/>
                  <a:pt x="1988" y="68455"/>
                  <a:pt x="1979" y="67764"/>
                </a:cubicBezTo>
                <a:cubicBezTo>
                  <a:pt x="1972" y="67294"/>
                  <a:pt x="1862" y="66825"/>
                  <a:pt x="1878" y="66348"/>
                </a:cubicBezTo>
                <a:cubicBezTo>
                  <a:pt x="1917" y="65189"/>
                  <a:pt x="2004" y="64028"/>
                  <a:pt x="1988" y="62872"/>
                </a:cubicBezTo>
                <a:cubicBezTo>
                  <a:pt x="1977" y="62051"/>
                  <a:pt x="2147" y="61240"/>
                  <a:pt x="2090" y="60416"/>
                </a:cubicBezTo>
                <a:cubicBezTo>
                  <a:pt x="2057" y="59949"/>
                  <a:pt x="2182" y="59458"/>
                  <a:pt x="2206" y="58979"/>
                </a:cubicBezTo>
                <a:cubicBezTo>
                  <a:pt x="2248" y="58086"/>
                  <a:pt x="2362" y="57195"/>
                  <a:pt x="2328" y="56295"/>
                </a:cubicBezTo>
                <a:cubicBezTo>
                  <a:pt x="2295" y="55389"/>
                  <a:pt x="2489" y="54480"/>
                  <a:pt x="2541" y="53571"/>
                </a:cubicBezTo>
                <a:cubicBezTo>
                  <a:pt x="2561" y="53231"/>
                  <a:pt x="2567" y="52876"/>
                  <a:pt x="2506" y="52546"/>
                </a:cubicBezTo>
                <a:cubicBezTo>
                  <a:pt x="2382" y="51873"/>
                  <a:pt x="2701" y="51214"/>
                  <a:pt x="2583" y="50569"/>
                </a:cubicBezTo>
                <a:cubicBezTo>
                  <a:pt x="2488" y="50056"/>
                  <a:pt x="2688" y="49554"/>
                  <a:pt x="2534" y="49061"/>
                </a:cubicBezTo>
                <a:cubicBezTo>
                  <a:pt x="2388" y="48592"/>
                  <a:pt x="2559" y="48134"/>
                  <a:pt x="2610" y="47682"/>
                </a:cubicBezTo>
                <a:cubicBezTo>
                  <a:pt x="2675" y="47121"/>
                  <a:pt x="2472" y="46573"/>
                  <a:pt x="2606" y="46017"/>
                </a:cubicBezTo>
                <a:cubicBezTo>
                  <a:pt x="2712" y="45584"/>
                  <a:pt x="2480" y="45129"/>
                  <a:pt x="2732" y="44700"/>
                </a:cubicBezTo>
                <a:cubicBezTo>
                  <a:pt x="2748" y="44673"/>
                  <a:pt x="2774" y="44643"/>
                  <a:pt x="2771" y="44616"/>
                </a:cubicBezTo>
                <a:cubicBezTo>
                  <a:pt x="2664" y="43393"/>
                  <a:pt x="2817" y="42163"/>
                  <a:pt x="2546" y="40942"/>
                </a:cubicBezTo>
                <a:cubicBezTo>
                  <a:pt x="2462" y="40564"/>
                  <a:pt x="2605" y="40163"/>
                  <a:pt x="2632" y="39771"/>
                </a:cubicBezTo>
                <a:cubicBezTo>
                  <a:pt x="2694" y="38867"/>
                  <a:pt x="2551" y="37969"/>
                  <a:pt x="2479" y="37068"/>
                </a:cubicBezTo>
                <a:cubicBezTo>
                  <a:pt x="2449" y="36694"/>
                  <a:pt x="2521" y="36289"/>
                  <a:pt x="2518" y="35905"/>
                </a:cubicBezTo>
                <a:cubicBezTo>
                  <a:pt x="2466" y="28064"/>
                  <a:pt x="2604" y="20188"/>
                  <a:pt x="2656" y="12334"/>
                </a:cubicBezTo>
                <a:cubicBezTo>
                  <a:pt x="2676" y="9586"/>
                  <a:pt x="3158" y="5621"/>
                  <a:pt x="5571" y="3826"/>
                </a:cubicBezTo>
                <a:cubicBezTo>
                  <a:pt x="6101" y="3430"/>
                  <a:pt x="6765" y="3094"/>
                  <a:pt x="7384" y="2911"/>
                </a:cubicBezTo>
                <a:cubicBezTo>
                  <a:pt x="8050" y="2715"/>
                  <a:pt x="8728" y="2386"/>
                  <a:pt x="9519" y="2386"/>
                </a:cubicBezTo>
                <a:cubicBezTo>
                  <a:pt x="9592" y="2386"/>
                  <a:pt x="9666" y="2389"/>
                  <a:pt x="9741" y="2395"/>
                </a:cubicBezTo>
                <a:cubicBezTo>
                  <a:pt x="9765" y="2396"/>
                  <a:pt x="9789" y="2397"/>
                  <a:pt x="9813" y="2397"/>
                </a:cubicBezTo>
                <a:cubicBezTo>
                  <a:pt x="10124" y="2397"/>
                  <a:pt x="10424" y="2246"/>
                  <a:pt x="10657" y="2166"/>
                </a:cubicBezTo>
                <a:cubicBezTo>
                  <a:pt x="11008" y="2047"/>
                  <a:pt x="11370" y="2027"/>
                  <a:pt x="11734" y="2027"/>
                </a:cubicBezTo>
                <a:cubicBezTo>
                  <a:pt x="11909" y="2027"/>
                  <a:pt x="12085" y="2032"/>
                  <a:pt x="12261" y="2032"/>
                </a:cubicBezTo>
                <a:cubicBezTo>
                  <a:pt x="12608" y="2032"/>
                  <a:pt x="12954" y="2014"/>
                  <a:pt x="13293" y="1910"/>
                </a:cubicBezTo>
                <a:cubicBezTo>
                  <a:pt x="13696" y="1786"/>
                  <a:pt x="14313" y="1828"/>
                  <a:pt x="14832" y="1797"/>
                </a:cubicBezTo>
                <a:cubicBezTo>
                  <a:pt x="14862" y="1796"/>
                  <a:pt x="14892" y="1795"/>
                  <a:pt x="14924" y="1795"/>
                </a:cubicBezTo>
                <a:cubicBezTo>
                  <a:pt x="14981" y="1795"/>
                  <a:pt x="15041" y="1797"/>
                  <a:pt x="15100" y="1797"/>
                </a:cubicBezTo>
                <a:cubicBezTo>
                  <a:pt x="15293" y="1797"/>
                  <a:pt x="15480" y="1776"/>
                  <a:pt x="15581" y="1596"/>
                </a:cubicBezTo>
                <a:cubicBezTo>
                  <a:pt x="15591" y="1577"/>
                  <a:pt x="15679" y="1560"/>
                  <a:pt x="15726" y="1560"/>
                </a:cubicBezTo>
                <a:cubicBezTo>
                  <a:pt x="15740" y="1560"/>
                  <a:pt x="15750" y="1562"/>
                  <a:pt x="15754" y="1565"/>
                </a:cubicBezTo>
                <a:cubicBezTo>
                  <a:pt x="15887" y="1692"/>
                  <a:pt x="16012" y="1736"/>
                  <a:pt x="16133" y="1736"/>
                </a:cubicBezTo>
                <a:cubicBezTo>
                  <a:pt x="16405" y="1736"/>
                  <a:pt x="16655" y="1511"/>
                  <a:pt x="16923" y="1498"/>
                </a:cubicBezTo>
                <a:cubicBezTo>
                  <a:pt x="17874" y="1453"/>
                  <a:pt x="18824" y="1476"/>
                  <a:pt x="19768" y="1463"/>
                </a:cubicBezTo>
                <a:cubicBezTo>
                  <a:pt x="19802" y="1462"/>
                  <a:pt x="19836" y="1462"/>
                  <a:pt x="19870" y="1462"/>
                </a:cubicBezTo>
                <a:cubicBezTo>
                  <a:pt x="20121" y="1462"/>
                  <a:pt x="20383" y="1474"/>
                  <a:pt x="20648" y="1474"/>
                </a:cubicBezTo>
                <a:cubicBezTo>
                  <a:pt x="21042" y="1474"/>
                  <a:pt x="21441" y="1447"/>
                  <a:pt x="21817" y="1313"/>
                </a:cubicBezTo>
                <a:cubicBezTo>
                  <a:pt x="21835" y="1306"/>
                  <a:pt x="21855" y="1303"/>
                  <a:pt x="21877" y="1303"/>
                </a:cubicBezTo>
                <a:cubicBezTo>
                  <a:pt x="22016" y="1303"/>
                  <a:pt x="22226" y="1415"/>
                  <a:pt x="22382" y="1415"/>
                </a:cubicBezTo>
                <a:cubicBezTo>
                  <a:pt x="22398" y="1415"/>
                  <a:pt x="22414" y="1414"/>
                  <a:pt x="22429" y="1411"/>
                </a:cubicBezTo>
                <a:cubicBezTo>
                  <a:pt x="23140" y="1280"/>
                  <a:pt x="23889" y="1325"/>
                  <a:pt x="24571" y="1217"/>
                </a:cubicBezTo>
                <a:cubicBezTo>
                  <a:pt x="25193" y="1120"/>
                  <a:pt x="25793" y="1057"/>
                  <a:pt x="26410" y="1057"/>
                </a:cubicBezTo>
                <a:cubicBezTo>
                  <a:pt x="26500" y="1057"/>
                  <a:pt x="26591" y="1058"/>
                  <a:pt x="26682" y="1061"/>
                </a:cubicBezTo>
                <a:cubicBezTo>
                  <a:pt x="27372" y="1081"/>
                  <a:pt x="28087" y="1173"/>
                  <a:pt x="28771" y="1173"/>
                </a:cubicBezTo>
                <a:cubicBezTo>
                  <a:pt x="29060" y="1173"/>
                  <a:pt x="29344" y="1157"/>
                  <a:pt x="29619" y="1111"/>
                </a:cubicBezTo>
                <a:cubicBezTo>
                  <a:pt x="29942" y="1057"/>
                  <a:pt x="30264" y="1044"/>
                  <a:pt x="30584" y="1044"/>
                </a:cubicBezTo>
                <a:cubicBezTo>
                  <a:pt x="30882" y="1044"/>
                  <a:pt x="31179" y="1055"/>
                  <a:pt x="31473" y="1055"/>
                </a:cubicBezTo>
                <a:cubicBezTo>
                  <a:pt x="31813" y="1055"/>
                  <a:pt x="32150" y="1040"/>
                  <a:pt x="32485" y="974"/>
                </a:cubicBezTo>
                <a:cubicBezTo>
                  <a:pt x="32542" y="963"/>
                  <a:pt x="32599" y="958"/>
                  <a:pt x="32655" y="958"/>
                </a:cubicBezTo>
                <a:close/>
                <a:moveTo>
                  <a:pt x="26311" y="0"/>
                </a:moveTo>
                <a:cubicBezTo>
                  <a:pt x="26126" y="0"/>
                  <a:pt x="25941" y="2"/>
                  <a:pt x="25756" y="5"/>
                </a:cubicBezTo>
                <a:cubicBezTo>
                  <a:pt x="25144" y="16"/>
                  <a:pt x="24554" y="79"/>
                  <a:pt x="23971" y="145"/>
                </a:cubicBezTo>
                <a:cubicBezTo>
                  <a:pt x="23151" y="236"/>
                  <a:pt x="22321" y="341"/>
                  <a:pt x="21503" y="341"/>
                </a:cubicBezTo>
                <a:cubicBezTo>
                  <a:pt x="21365" y="341"/>
                  <a:pt x="21229" y="338"/>
                  <a:pt x="21092" y="332"/>
                </a:cubicBezTo>
                <a:cubicBezTo>
                  <a:pt x="20741" y="315"/>
                  <a:pt x="20390" y="308"/>
                  <a:pt x="20040" y="308"/>
                </a:cubicBezTo>
                <a:cubicBezTo>
                  <a:pt x="18964" y="308"/>
                  <a:pt x="17895" y="374"/>
                  <a:pt x="16834" y="433"/>
                </a:cubicBezTo>
                <a:cubicBezTo>
                  <a:pt x="15614" y="500"/>
                  <a:pt x="14375" y="613"/>
                  <a:pt x="13160" y="802"/>
                </a:cubicBezTo>
                <a:cubicBezTo>
                  <a:pt x="11934" y="991"/>
                  <a:pt x="10679" y="1083"/>
                  <a:pt x="9437" y="1217"/>
                </a:cubicBezTo>
                <a:cubicBezTo>
                  <a:pt x="8824" y="1283"/>
                  <a:pt x="8308" y="1548"/>
                  <a:pt x="7750" y="1708"/>
                </a:cubicBezTo>
                <a:cubicBezTo>
                  <a:pt x="6983" y="1930"/>
                  <a:pt x="6194" y="2183"/>
                  <a:pt x="5519" y="2581"/>
                </a:cubicBezTo>
                <a:cubicBezTo>
                  <a:pt x="5062" y="2846"/>
                  <a:pt x="4649" y="3179"/>
                  <a:pt x="4292" y="3567"/>
                </a:cubicBezTo>
                <a:cubicBezTo>
                  <a:pt x="3846" y="4046"/>
                  <a:pt x="3310" y="4447"/>
                  <a:pt x="3035" y="5032"/>
                </a:cubicBezTo>
                <a:cubicBezTo>
                  <a:pt x="2752" y="5633"/>
                  <a:pt x="2403" y="6224"/>
                  <a:pt x="2137" y="6835"/>
                </a:cubicBezTo>
                <a:cubicBezTo>
                  <a:pt x="1927" y="7319"/>
                  <a:pt x="1529" y="7779"/>
                  <a:pt x="1458" y="8267"/>
                </a:cubicBezTo>
                <a:cubicBezTo>
                  <a:pt x="1146" y="10424"/>
                  <a:pt x="583" y="12307"/>
                  <a:pt x="807" y="14545"/>
                </a:cubicBezTo>
                <a:cubicBezTo>
                  <a:pt x="904" y="15511"/>
                  <a:pt x="1094" y="16467"/>
                  <a:pt x="1157" y="17435"/>
                </a:cubicBezTo>
                <a:cubicBezTo>
                  <a:pt x="1227" y="18547"/>
                  <a:pt x="1130" y="19660"/>
                  <a:pt x="1053" y="20772"/>
                </a:cubicBezTo>
                <a:cubicBezTo>
                  <a:pt x="835" y="23978"/>
                  <a:pt x="750" y="27269"/>
                  <a:pt x="870" y="30465"/>
                </a:cubicBezTo>
                <a:cubicBezTo>
                  <a:pt x="879" y="30699"/>
                  <a:pt x="888" y="30935"/>
                  <a:pt x="896" y="31169"/>
                </a:cubicBezTo>
                <a:cubicBezTo>
                  <a:pt x="1037" y="34971"/>
                  <a:pt x="1157" y="38774"/>
                  <a:pt x="1220" y="42579"/>
                </a:cubicBezTo>
                <a:cubicBezTo>
                  <a:pt x="1287" y="46793"/>
                  <a:pt x="1286" y="51007"/>
                  <a:pt x="1165" y="55219"/>
                </a:cubicBezTo>
                <a:cubicBezTo>
                  <a:pt x="1107" y="57370"/>
                  <a:pt x="1011" y="59519"/>
                  <a:pt x="883" y="61666"/>
                </a:cubicBezTo>
                <a:cubicBezTo>
                  <a:pt x="784" y="63295"/>
                  <a:pt x="0" y="66050"/>
                  <a:pt x="640" y="67564"/>
                </a:cubicBezTo>
                <a:cubicBezTo>
                  <a:pt x="652" y="67593"/>
                  <a:pt x="650" y="67627"/>
                  <a:pt x="633" y="67655"/>
                </a:cubicBezTo>
                <a:cubicBezTo>
                  <a:pt x="232" y="68291"/>
                  <a:pt x="729" y="68952"/>
                  <a:pt x="508" y="69620"/>
                </a:cubicBezTo>
                <a:cubicBezTo>
                  <a:pt x="380" y="70006"/>
                  <a:pt x="873" y="70464"/>
                  <a:pt x="537" y="70941"/>
                </a:cubicBezTo>
                <a:cubicBezTo>
                  <a:pt x="440" y="71078"/>
                  <a:pt x="399" y="71363"/>
                  <a:pt x="639" y="71579"/>
                </a:cubicBezTo>
                <a:cubicBezTo>
                  <a:pt x="816" y="71739"/>
                  <a:pt x="866" y="72036"/>
                  <a:pt x="735" y="72180"/>
                </a:cubicBezTo>
                <a:cubicBezTo>
                  <a:pt x="409" y="72539"/>
                  <a:pt x="782" y="72883"/>
                  <a:pt x="682" y="73241"/>
                </a:cubicBezTo>
                <a:cubicBezTo>
                  <a:pt x="629" y="73429"/>
                  <a:pt x="607" y="73708"/>
                  <a:pt x="715" y="73920"/>
                </a:cubicBezTo>
                <a:cubicBezTo>
                  <a:pt x="948" y="74376"/>
                  <a:pt x="741" y="74838"/>
                  <a:pt x="739" y="75287"/>
                </a:cubicBezTo>
                <a:cubicBezTo>
                  <a:pt x="737" y="75621"/>
                  <a:pt x="728" y="75979"/>
                  <a:pt x="675" y="76325"/>
                </a:cubicBezTo>
                <a:cubicBezTo>
                  <a:pt x="612" y="76747"/>
                  <a:pt x="716" y="77175"/>
                  <a:pt x="611" y="77602"/>
                </a:cubicBezTo>
                <a:cubicBezTo>
                  <a:pt x="520" y="77976"/>
                  <a:pt x="537" y="78359"/>
                  <a:pt x="548" y="78743"/>
                </a:cubicBezTo>
                <a:cubicBezTo>
                  <a:pt x="557" y="79052"/>
                  <a:pt x="820" y="79488"/>
                  <a:pt x="697" y="79599"/>
                </a:cubicBezTo>
                <a:cubicBezTo>
                  <a:pt x="180" y="80073"/>
                  <a:pt x="630" y="80578"/>
                  <a:pt x="465" y="81062"/>
                </a:cubicBezTo>
                <a:cubicBezTo>
                  <a:pt x="279" y="81613"/>
                  <a:pt x="533" y="82234"/>
                  <a:pt x="424" y="82834"/>
                </a:cubicBezTo>
                <a:cubicBezTo>
                  <a:pt x="384" y="83056"/>
                  <a:pt x="420" y="83327"/>
                  <a:pt x="424" y="83568"/>
                </a:cubicBezTo>
                <a:cubicBezTo>
                  <a:pt x="434" y="84061"/>
                  <a:pt x="620" y="84553"/>
                  <a:pt x="482" y="85046"/>
                </a:cubicBezTo>
                <a:cubicBezTo>
                  <a:pt x="393" y="85363"/>
                  <a:pt x="983" y="85648"/>
                  <a:pt x="553" y="85975"/>
                </a:cubicBezTo>
                <a:cubicBezTo>
                  <a:pt x="547" y="85980"/>
                  <a:pt x="563" y="86013"/>
                  <a:pt x="575" y="86015"/>
                </a:cubicBezTo>
                <a:cubicBezTo>
                  <a:pt x="1215" y="86146"/>
                  <a:pt x="813" y="86505"/>
                  <a:pt x="879" y="86758"/>
                </a:cubicBezTo>
                <a:cubicBezTo>
                  <a:pt x="892" y="86804"/>
                  <a:pt x="838" y="86842"/>
                  <a:pt x="923" y="86897"/>
                </a:cubicBezTo>
                <a:cubicBezTo>
                  <a:pt x="1657" y="87376"/>
                  <a:pt x="1801" y="88137"/>
                  <a:pt x="2689" y="88599"/>
                </a:cubicBezTo>
                <a:cubicBezTo>
                  <a:pt x="3293" y="88913"/>
                  <a:pt x="3730" y="89385"/>
                  <a:pt x="4443" y="89701"/>
                </a:cubicBezTo>
                <a:cubicBezTo>
                  <a:pt x="5278" y="90071"/>
                  <a:pt x="6017" y="90506"/>
                  <a:pt x="7036" y="90533"/>
                </a:cubicBezTo>
                <a:cubicBezTo>
                  <a:pt x="7421" y="90542"/>
                  <a:pt x="7697" y="90760"/>
                  <a:pt x="8086" y="90760"/>
                </a:cubicBezTo>
                <a:cubicBezTo>
                  <a:pt x="8091" y="90760"/>
                  <a:pt x="8096" y="90760"/>
                  <a:pt x="8102" y="90760"/>
                </a:cubicBezTo>
                <a:cubicBezTo>
                  <a:pt x="8140" y="90759"/>
                  <a:pt x="8179" y="90759"/>
                  <a:pt x="8217" y="90759"/>
                </a:cubicBezTo>
                <a:cubicBezTo>
                  <a:pt x="9211" y="90759"/>
                  <a:pt x="10184" y="90952"/>
                  <a:pt x="11140" y="91083"/>
                </a:cubicBezTo>
                <a:cubicBezTo>
                  <a:pt x="12296" y="91242"/>
                  <a:pt x="13475" y="91270"/>
                  <a:pt x="14629" y="91446"/>
                </a:cubicBezTo>
                <a:cubicBezTo>
                  <a:pt x="15002" y="91503"/>
                  <a:pt x="15459" y="91591"/>
                  <a:pt x="15927" y="91591"/>
                </a:cubicBezTo>
                <a:cubicBezTo>
                  <a:pt x="15987" y="91591"/>
                  <a:pt x="16048" y="91590"/>
                  <a:pt x="16109" y="91587"/>
                </a:cubicBezTo>
                <a:cubicBezTo>
                  <a:pt x="16300" y="91576"/>
                  <a:pt x="16531" y="91554"/>
                  <a:pt x="16762" y="91554"/>
                </a:cubicBezTo>
                <a:cubicBezTo>
                  <a:pt x="16985" y="91554"/>
                  <a:pt x="17206" y="91574"/>
                  <a:pt x="17389" y="91645"/>
                </a:cubicBezTo>
                <a:cubicBezTo>
                  <a:pt x="18001" y="91882"/>
                  <a:pt x="18664" y="91786"/>
                  <a:pt x="19282" y="91841"/>
                </a:cubicBezTo>
                <a:cubicBezTo>
                  <a:pt x="19940" y="91899"/>
                  <a:pt x="20615" y="91909"/>
                  <a:pt x="21290" y="91909"/>
                </a:cubicBezTo>
                <a:cubicBezTo>
                  <a:pt x="21549" y="91909"/>
                  <a:pt x="21807" y="91907"/>
                  <a:pt x="22064" y="91907"/>
                </a:cubicBezTo>
                <a:cubicBezTo>
                  <a:pt x="22083" y="91906"/>
                  <a:pt x="22102" y="91906"/>
                  <a:pt x="22122" y="91906"/>
                </a:cubicBezTo>
                <a:cubicBezTo>
                  <a:pt x="23159" y="91906"/>
                  <a:pt x="24199" y="91956"/>
                  <a:pt x="25238" y="91956"/>
                </a:cubicBezTo>
                <a:cubicBezTo>
                  <a:pt x="25534" y="91956"/>
                  <a:pt x="25829" y="91952"/>
                  <a:pt x="26125" y="91942"/>
                </a:cubicBezTo>
                <a:cubicBezTo>
                  <a:pt x="26361" y="91935"/>
                  <a:pt x="26597" y="91931"/>
                  <a:pt x="26833" y="91931"/>
                </a:cubicBezTo>
                <a:cubicBezTo>
                  <a:pt x="27459" y="91931"/>
                  <a:pt x="28084" y="91957"/>
                  <a:pt x="28708" y="92009"/>
                </a:cubicBezTo>
                <a:cubicBezTo>
                  <a:pt x="28795" y="92016"/>
                  <a:pt x="28880" y="92019"/>
                  <a:pt x="28965" y="92019"/>
                </a:cubicBezTo>
                <a:cubicBezTo>
                  <a:pt x="29306" y="92019"/>
                  <a:pt x="29632" y="91974"/>
                  <a:pt x="29957" y="91974"/>
                </a:cubicBezTo>
                <a:cubicBezTo>
                  <a:pt x="30021" y="91974"/>
                  <a:pt x="30085" y="91976"/>
                  <a:pt x="30149" y="91980"/>
                </a:cubicBezTo>
                <a:cubicBezTo>
                  <a:pt x="31349" y="92059"/>
                  <a:pt x="32551" y="92034"/>
                  <a:pt x="33751" y="92071"/>
                </a:cubicBezTo>
                <a:cubicBezTo>
                  <a:pt x="33966" y="92078"/>
                  <a:pt x="34181" y="92081"/>
                  <a:pt x="34396" y="92081"/>
                </a:cubicBezTo>
                <a:cubicBezTo>
                  <a:pt x="35189" y="92081"/>
                  <a:pt x="35982" y="92043"/>
                  <a:pt x="36778" y="92043"/>
                </a:cubicBezTo>
                <a:cubicBezTo>
                  <a:pt x="37003" y="92043"/>
                  <a:pt x="37229" y="92046"/>
                  <a:pt x="37455" y="92054"/>
                </a:cubicBezTo>
                <a:cubicBezTo>
                  <a:pt x="38476" y="92090"/>
                  <a:pt x="39501" y="92134"/>
                  <a:pt x="40519" y="92136"/>
                </a:cubicBezTo>
                <a:cubicBezTo>
                  <a:pt x="40562" y="92136"/>
                  <a:pt x="40604" y="92136"/>
                  <a:pt x="40646" y="92136"/>
                </a:cubicBezTo>
                <a:cubicBezTo>
                  <a:pt x="41870" y="92136"/>
                  <a:pt x="43102" y="92106"/>
                  <a:pt x="44322" y="92106"/>
                </a:cubicBezTo>
                <a:cubicBezTo>
                  <a:pt x="44441" y="92106"/>
                  <a:pt x="44559" y="92106"/>
                  <a:pt x="44678" y="92107"/>
                </a:cubicBezTo>
                <a:cubicBezTo>
                  <a:pt x="44730" y="92107"/>
                  <a:pt x="44782" y="92107"/>
                  <a:pt x="44834" y="92107"/>
                </a:cubicBezTo>
                <a:cubicBezTo>
                  <a:pt x="46801" y="92107"/>
                  <a:pt x="48734" y="91888"/>
                  <a:pt x="50687" y="91823"/>
                </a:cubicBezTo>
                <a:cubicBezTo>
                  <a:pt x="51662" y="91792"/>
                  <a:pt x="52651" y="91607"/>
                  <a:pt x="53627" y="91452"/>
                </a:cubicBezTo>
                <a:cubicBezTo>
                  <a:pt x="54431" y="91325"/>
                  <a:pt x="55270" y="91284"/>
                  <a:pt x="56063" y="91094"/>
                </a:cubicBezTo>
                <a:cubicBezTo>
                  <a:pt x="56951" y="90884"/>
                  <a:pt x="57922" y="90883"/>
                  <a:pt x="58750" y="90524"/>
                </a:cubicBezTo>
                <a:cubicBezTo>
                  <a:pt x="59220" y="90320"/>
                  <a:pt x="59759" y="90097"/>
                  <a:pt x="60203" y="89989"/>
                </a:cubicBezTo>
                <a:cubicBezTo>
                  <a:pt x="61157" y="89760"/>
                  <a:pt x="61624" y="89151"/>
                  <a:pt x="62433" y="88850"/>
                </a:cubicBezTo>
                <a:cubicBezTo>
                  <a:pt x="62703" y="88750"/>
                  <a:pt x="62825" y="88371"/>
                  <a:pt x="62883" y="88364"/>
                </a:cubicBezTo>
                <a:cubicBezTo>
                  <a:pt x="63631" y="88271"/>
                  <a:pt x="63607" y="87724"/>
                  <a:pt x="63856" y="87423"/>
                </a:cubicBezTo>
                <a:cubicBezTo>
                  <a:pt x="64651" y="86463"/>
                  <a:pt x="65066" y="85389"/>
                  <a:pt x="65162" y="84248"/>
                </a:cubicBezTo>
                <a:cubicBezTo>
                  <a:pt x="65242" y="83266"/>
                  <a:pt x="65580" y="82297"/>
                  <a:pt x="65420" y="81302"/>
                </a:cubicBezTo>
                <a:cubicBezTo>
                  <a:pt x="65416" y="81273"/>
                  <a:pt x="65390" y="81238"/>
                  <a:pt x="65405" y="81216"/>
                </a:cubicBezTo>
                <a:cubicBezTo>
                  <a:pt x="65787" y="80584"/>
                  <a:pt x="65519" y="79919"/>
                  <a:pt x="65601" y="79272"/>
                </a:cubicBezTo>
                <a:cubicBezTo>
                  <a:pt x="65715" y="78374"/>
                  <a:pt x="65748" y="77471"/>
                  <a:pt x="65833" y="76571"/>
                </a:cubicBezTo>
                <a:cubicBezTo>
                  <a:pt x="65863" y="76264"/>
                  <a:pt x="65566" y="76000"/>
                  <a:pt x="65644" y="75691"/>
                </a:cubicBezTo>
                <a:cubicBezTo>
                  <a:pt x="65832" y="74950"/>
                  <a:pt x="65827" y="74208"/>
                  <a:pt x="65743" y="73457"/>
                </a:cubicBezTo>
                <a:cubicBezTo>
                  <a:pt x="65634" y="72486"/>
                  <a:pt x="65616" y="71511"/>
                  <a:pt x="65560" y="70537"/>
                </a:cubicBezTo>
                <a:cubicBezTo>
                  <a:pt x="65502" y="69522"/>
                  <a:pt x="65361" y="68512"/>
                  <a:pt x="65386" y="67493"/>
                </a:cubicBezTo>
                <a:cubicBezTo>
                  <a:pt x="65402" y="66910"/>
                  <a:pt x="65345" y="66301"/>
                  <a:pt x="65446" y="65743"/>
                </a:cubicBezTo>
                <a:cubicBezTo>
                  <a:pt x="65617" y="64789"/>
                  <a:pt x="65293" y="63371"/>
                  <a:pt x="65301" y="62350"/>
                </a:cubicBezTo>
                <a:cubicBezTo>
                  <a:pt x="65311" y="60910"/>
                  <a:pt x="65314" y="59472"/>
                  <a:pt x="65313" y="58033"/>
                </a:cubicBezTo>
                <a:cubicBezTo>
                  <a:pt x="65311" y="55244"/>
                  <a:pt x="65292" y="52453"/>
                  <a:pt x="65279" y="49664"/>
                </a:cubicBezTo>
                <a:cubicBezTo>
                  <a:pt x="65251" y="44094"/>
                  <a:pt x="65241" y="38522"/>
                  <a:pt x="65416" y="32955"/>
                </a:cubicBezTo>
                <a:cubicBezTo>
                  <a:pt x="65445" y="32025"/>
                  <a:pt x="65173" y="31089"/>
                  <a:pt x="65242" y="30164"/>
                </a:cubicBezTo>
                <a:cubicBezTo>
                  <a:pt x="65320" y="29129"/>
                  <a:pt x="65146" y="28105"/>
                  <a:pt x="65141" y="27075"/>
                </a:cubicBezTo>
                <a:cubicBezTo>
                  <a:pt x="65136" y="26157"/>
                  <a:pt x="65013" y="25229"/>
                  <a:pt x="65070" y="24312"/>
                </a:cubicBezTo>
                <a:cubicBezTo>
                  <a:pt x="65125" y="23418"/>
                  <a:pt x="65047" y="22524"/>
                  <a:pt x="64987" y="21644"/>
                </a:cubicBezTo>
                <a:cubicBezTo>
                  <a:pt x="64897" y="20315"/>
                  <a:pt x="64837" y="18977"/>
                  <a:pt x="64577" y="17650"/>
                </a:cubicBezTo>
                <a:cubicBezTo>
                  <a:pt x="64313" y="16303"/>
                  <a:pt x="64327" y="14935"/>
                  <a:pt x="64205" y="13581"/>
                </a:cubicBezTo>
                <a:cubicBezTo>
                  <a:pt x="64142" y="12875"/>
                  <a:pt x="64064" y="12130"/>
                  <a:pt x="64119" y="11395"/>
                </a:cubicBezTo>
                <a:cubicBezTo>
                  <a:pt x="64186" y="10506"/>
                  <a:pt x="63911" y="9601"/>
                  <a:pt x="63746" y="8706"/>
                </a:cubicBezTo>
                <a:cubicBezTo>
                  <a:pt x="63696" y="8438"/>
                  <a:pt x="63490" y="8191"/>
                  <a:pt x="63493" y="7904"/>
                </a:cubicBezTo>
                <a:cubicBezTo>
                  <a:pt x="63508" y="6825"/>
                  <a:pt x="62961" y="5858"/>
                  <a:pt x="62383" y="4888"/>
                </a:cubicBezTo>
                <a:cubicBezTo>
                  <a:pt x="62262" y="4686"/>
                  <a:pt x="61942" y="4620"/>
                  <a:pt x="61919" y="4452"/>
                </a:cubicBezTo>
                <a:cubicBezTo>
                  <a:pt x="61834" y="3856"/>
                  <a:pt x="61046" y="3535"/>
                  <a:pt x="60864" y="2980"/>
                </a:cubicBezTo>
                <a:cubicBezTo>
                  <a:pt x="60839" y="2900"/>
                  <a:pt x="60646" y="2810"/>
                  <a:pt x="60464" y="2810"/>
                </a:cubicBezTo>
                <a:cubicBezTo>
                  <a:pt x="60453" y="2810"/>
                  <a:pt x="60443" y="2810"/>
                  <a:pt x="60433" y="2811"/>
                </a:cubicBezTo>
                <a:cubicBezTo>
                  <a:pt x="60411" y="2812"/>
                  <a:pt x="60390" y="2813"/>
                  <a:pt x="60370" y="2813"/>
                </a:cubicBezTo>
                <a:cubicBezTo>
                  <a:pt x="60252" y="2813"/>
                  <a:pt x="60161" y="2786"/>
                  <a:pt x="60139" y="2688"/>
                </a:cubicBezTo>
                <a:cubicBezTo>
                  <a:pt x="60019" y="2137"/>
                  <a:pt x="59207" y="2128"/>
                  <a:pt x="58772" y="1813"/>
                </a:cubicBezTo>
                <a:cubicBezTo>
                  <a:pt x="58066" y="1302"/>
                  <a:pt x="56971" y="1344"/>
                  <a:pt x="56018" y="1193"/>
                </a:cubicBezTo>
                <a:cubicBezTo>
                  <a:pt x="55670" y="1138"/>
                  <a:pt x="55316" y="1143"/>
                  <a:pt x="54974" y="1068"/>
                </a:cubicBezTo>
                <a:cubicBezTo>
                  <a:pt x="54355" y="935"/>
                  <a:pt x="53734" y="762"/>
                  <a:pt x="53099" y="718"/>
                </a:cubicBezTo>
                <a:cubicBezTo>
                  <a:pt x="52679" y="688"/>
                  <a:pt x="52268" y="605"/>
                  <a:pt x="51886" y="538"/>
                </a:cubicBezTo>
                <a:cubicBezTo>
                  <a:pt x="51026" y="386"/>
                  <a:pt x="50110" y="285"/>
                  <a:pt x="49287" y="256"/>
                </a:cubicBezTo>
                <a:cubicBezTo>
                  <a:pt x="48244" y="219"/>
                  <a:pt x="47199" y="109"/>
                  <a:pt x="46137" y="109"/>
                </a:cubicBezTo>
                <a:cubicBezTo>
                  <a:pt x="45906" y="109"/>
                  <a:pt x="45675" y="115"/>
                  <a:pt x="45442" y="127"/>
                </a:cubicBezTo>
                <a:cubicBezTo>
                  <a:pt x="44880" y="157"/>
                  <a:pt x="44310" y="159"/>
                  <a:pt x="43739" y="159"/>
                </a:cubicBezTo>
                <a:cubicBezTo>
                  <a:pt x="43623" y="159"/>
                  <a:pt x="43506" y="159"/>
                  <a:pt x="43390" y="159"/>
                </a:cubicBezTo>
                <a:cubicBezTo>
                  <a:pt x="42703" y="159"/>
                  <a:pt x="42016" y="163"/>
                  <a:pt x="41340" y="213"/>
                </a:cubicBezTo>
                <a:cubicBezTo>
                  <a:pt x="41162" y="227"/>
                  <a:pt x="40985" y="232"/>
                  <a:pt x="40808" y="232"/>
                </a:cubicBezTo>
                <a:cubicBezTo>
                  <a:pt x="40181" y="232"/>
                  <a:pt x="39557" y="167"/>
                  <a:pt x="38935" y="167"/>
                </a:cubicBezTo>
                <a:cubicBezTo>
                  <a:pt x="38565" y="167"/>
                  <a:pt x="38195" y="190"/>
                  <a:pt x="37827" y="263"/>
                </a:cubicBezTo>
                <a:cubicBezTo>
                  <a:pt x="37824" y="264"/>
                  <a:pt x="37820" y="264"/>
                  <a:pt x="37817" y="264"/>
                </a:cubicBezTo>
                <a:cubicBezTo>
                  <a:pt x="37785" y="264"/>
                  <a:pt x="37744" y="241"/>
                  <a:pt x="37710" y="241"/>
                </a:cubicBezTo>
                <a:cubicBezTo>
                  <a:pt x="37708" y="241"/>
                  <a:pt x="37705" y="241"/>
                  <a:pt x="37703" y="242"/>
                </a:cubicBezTo>
                <a:cubicBezTo>
                  <a:pt x="37669" y="245"/>
                  <a:pt x="37635" y="247"/>
                  <a:pt x="37601" y="247"/>
                </a:cubicBezTo>
                <a:cubicBezTo>
                  <a:pt x="37297" y="247"/>
                  <a:pt x="37019" y="107"/>
                  <a:pt x="36697" y="107"/>
                </a:cubicBezTo>
                <a:cubicBezTo>
                  <a:pt x="36588" y="107"/>
                  <a:pt x="36474" y="123"/>
                  <a:pt x="36353" y="166"/>
                </a:cubicBezTo>
                <a:cubicBezTo>
                  <a:pt x="36232" y="208"/>
                  <a:pt x="36052" y="223"/>
                  <a:pt x="35869" y="223"/>
                </a:cubicBezTo>
                <a:cubicBezTo>
                  <a:pt x="35674" y="223"/>
                  <a:pt x="35475" y="206"/>
                  <a:pt x="35341" y="183"/>
                </a:cubicBezTo>
                <a:cubicBezTo>
                  <a:pt x="34870" y="102"/>
                  <a:pt x="34401" y="85"/>
                  <a:pt x="33933" y="85"/>
                </a:cubicBezTo>
                <a:cubicBezTo>
                  <a:pt x="33588" y="85"/>
                  <a:pt x="33243" y="94"/>
                  <a:pt x="32899" y="94"/>
                </a:cubicBezTo>
                <a:cubicBezTo>
                  <a:pt x="32729" y="94"/>
                  <a:pt x="32559" y="92"/>
                  <a:pt x="32390" y="85"/>
                </a:cubicBezTo>
                <a:cubicBezTo>
                  <a:pt x="32300" y="82"/>
                  <a:pt x="32211" y="80"/>
                  <a:pt x="32121" y="80"/>
                </a:cubicBezTo>
                <a:cubicBezTo>
                  <a:pt x="31662" y="80"/>
                  <a:pt x="31201" y="118"/>
                  <a:pt x="30742" y="118"/>
                </a:cubicBezTo>
                <a:cubicBezTo>
                  <a:pt x="30724" y="118"/>
                  <a:pt x="30707" y="118"/>
                  <a:pt x="30690" y="118"/>
                </a:cubicBezTo>
                <a:cubicBezTo>
                  <a:pt x="30085" y="116"/>
                  <a:pt x="29480" y="86"/>
                  <a:pt x="28875" y="63"/>
                </a:cubicBezTo>
                <a:cubicBezTo>
                  <a:pt x="28020" y="30"/>
                  <a:pt x="27168" y="0"/>
                  <a:pt x="26311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Google Shape;2069;p86"/>
          <p:cNvSpPr/>
          <p:nvPr/>
        </p:nvSpPr>
        <p:spPr>
          <a:xfrm>
            <a:off x="695088" y="799250"/>
            <a:ext cx="7753829" cy="1909576"/>
          </a:xfrm>
          <a:custGeom>
            <a:avLst/>
            <a:gdLst/>
            <a:ahLst/>
            <a:cxnLst/>
            <a:rect l="l" t="t" r="r" b="b"/>
            <a:pathLst>
              <a:path w="72132" h="25868" extrusionOk="0">
                <a:moveTo>
                  <a:pt x="33085" y="942"/>
                </a:moveTo>
                <a:cubicBezTo>
                  <a:pt x="34029" y="942"/>
                  <a:pt x="34973" y="981"/>
                  <a:pt x="35918" y="981"/>
                </a:cubicBezTo>
                <a:cubicBezTo>
                  <a:pt x="36232" y="981"/>
                  <a:pt x="36546" y="977"/>
                  <a:pt x="36860" y="965"/>
                </a:cubicBezTo>
                <a:cubicBezTo>
                  <a:pt x="36974" y="961"/>
                  <a:pt x="37087" y="959"/>
                  <a:pt x="37201" y="959"/>
                </a:cubicBezTo>
                <a:cubicBezTo>
                  <a:pt x="38334" y="959"/>
                  <a:pt x="39474" y="1152"/>
                  <a:pt x="40613" y="1187"/>
                </a:cubicBezTo>
                <a:cubicBezTo>
                  <a:pt x="41489" y="1213"/>
                  <a:pt x="42362" y="1268"/>
                  <a:pt x="43236" y="1318"/>
                </a:cubicBezTo>
                <a:cubicBezTo>
                  <a:pt x="44236" y="1376"/>
                  <a:pt x="45235" y="1473"/>
                  <a:pt x="46237" y="1513"/>
                </a:cubicBezTo>
                <a:cubicBezTo>
                  <a:pt x="47615" y="1566"/>
                  <a:pt x="48965" y="1889"/>
                  <a:pt x="50336" y="1957"/>
                </a:cubicBezTo>
                <a:cubicBezTo>
                  <a:pt x="51489" y="2015"/>
                  <a:pt x="52631" y="2162"/>
                  <a:pt x="53763" y="2341"/>
                </a:cubicBezTo>
                <a:cubicBezTo>
                  <a:pt x="54605" y="2472"/>
                  <a:pt x="55458" y="2497"/>
                  <a:pt x="56290" y="2667"/>
                </a:cubicBezTo>
                <a:cubicBezTo>
                  <a:pt x="57332" y="2879"/>
                  <a:pt x="58390" y="2987"/>
                  <a:pt x="59428" y="3180"/>
                </a:cubicBezTo>
                <a:cubicBezTo>
                  <a:pt x="60165" y="3316"/>
                  <a:pt x="60928" y="3360"/>
                  <a:pt x="61647" y="3594"/>
                </a:cubicBezTo>
                <a:cubicBezTo>
                  <a:pt x="62527" y="3878"/>
                  <a:pt x="63457" y="3939"/>
                  <a:pt x="64334" y="4249"/>
                </a:cubicBezTo>
                <a:cubicBezTo>
                  <a:pt x="64687" y="4375"/>
                  <a:pt x="65082" y="4408"/>
                  <a:pt x="65453" y="4517"/>
                </a:cubicBezTo>
                <a:cubicBezTo>
                  <a:pt x="66414" y="4795"/>
                  <a:pt x="67402" y="4988"/>
                  <a:pt x="68339" y="5327"/>
                </a:cubicBezTo>
                <a:cubicBezTo>
                  <a:pt x="68732" y="5469"/>
                  <a:pt x="69130" y="5661"/>
                  <a:pt x="69516" y="5844"/>
                </a:cubicBezTo>
                <a:cubicBezTo>
                  <a:pt x="69850" y="6004"/>
                  <a:pt x="70184" y="6150"/>
                  <a:pt x="70532" y="6277"/>
                </a:cubicBezTo>
                <a:cubicBezTo>
                  <a:pt x="70657" y="6321"/>
                  <a:pt x="70878" y="6372"/>
                  <a:pt x="70791" y="6595"/>
                </a:cubicBezTo>
                <a:cubicBezTo>
                  <a:pt x="70758" y="6680"/>
                  <a:pt x="70718" y="6708"/>
                  <a:pt x="70674" y="6708"/>
                </a:cubicBezTo>
                <a:cubicBezTo>
                  <a:pt x="70600" y="6708"/>
                  <a:pt x="70516" y="6626"/>
                  <a:pt x="70446" y="6606"/>
                </a:cubicBezTo>
                <a:cubicBezTo>
                  <a:pt x="69507" y="6344"/>
                  <a:pt x="68579" y="6035"/>
                  <a:pt x="67608" y="5900"/>
                </a:cubicBezTo>
                <a:cubicBezTo>
                  <a:pt x="67541" y="5891"/>
                  <a:pt x="67469" y="5880"/>
                  <a:pt x="67398" y="5880"/>
                </a:cubicBezTo>
                <a:cubicBezTo>
                  <a:pt x="67268" y="5880"/>
                  <a:pt x="67139" y="5918"/>
                  <a:pt x="67037" y="6075"/>
                </a:cubicBezTo>
                <a:cubicBezTo>
                  <a:pt x="67625" y="6313"/>
                  <a:pt x="68254" y="6345"/>
                  <a:pt x="68834" y="6544"/>
                </a:cubicBezTo>
                <a:cubicBezTo>
                  <a:pt x="69301" y="6703"/>
                  <a:pt x="69770" y="6845"/>
                  <a:pt x="70253" y="6932"/>
                </a:cubicBezTo>
                <a:cubicBezTo>
                  <a:pt x="70526" y="6981"/>
                  <a:pt x="70467" y="7134"/>
                  <a:pt x="70373" y="7307"/>
                </a:cubicBezTo>
                <a:cubicBezTo>
                  <a:pt x="70307" y="7430"/>
                  <a:pt x="70294" y="7568"/>
                  <a:pt x="70148" y="7568"/>
                </a:cubicBezTo>
                <a:cubicBezTo>
                  <a:pt x="70105" y="7568"/>
                  <a:pt x="70050" y="7556"/>
                  <a:pt x="69980" y="7528"/>
                </a:cubicBezTo>
                <a:cubicBezTo>
                  <a:pt x="69501" y="7339"/>
                  <a:pt x="69021" y="7139"/>
                  <a:pt x="68511" y="7019"/>
                </a:cubicBezTo>
                <a:cubicBezTo>
                  <a:pt x="67962" y="6890"/>
                  <a:pt x="67441" y="6655"/>
                  <a:pt x="66794" y="6559"/>
                </a:cubicBezTo>
                <a:lnTo>
                  <a:pt x="66794" y="6559"/>
                </a:lnTo>
                <a:cubicBezTo>
                  <a:pt x="67069" y="6881"/>
                  <a:pt x="67420" y="6863"/>
                  <a:pt x="67691" y="6948"/>
                </a:cubicBezTo>
                <a:cubicBezTo>
                  <a:pt x="68314" y="7145"/>
                  <a:pt x="68877" y="7486"/>
                  <a:pt x="69510" y="7653"/>
                </a:cubicBezTo>
                <a:cubicBezTo>
                  <a:pt x="69621" y="7682"/>
                  <a:pt x="69905" y="7771"/>
                  <a:pt x="69744" y="8061"/>
                </a:cubicBezTo>
                <a:cubicBezTo>
                  <a:pt x="69648" y="8233"/>
                  <a:pt x="69612" y="8458"/>
                  <a:pt x="69412" y="8458"/>
                </a:cubicBezTo>
                <a:cubicBezTo>
                  <a:pt x="69360" y="8458"/>
                  <a:pt x="69296" y="8442"/>
                  <a:pt x="69218" y="8406"/>
                </a:cubicBezTo>
                <a:cubicBezTo>
                  <a:pt x="68566" y="8110"/>
                  <a:pt x="67881" y="7885"/>
                  <a:pt x="67181" y="7754"/>
                </a:cubicBezTo>
                <a:cubicBezTo>
                  <a:pt x="66443" y="7616"/>
                  <a:pt x="65728" y="7346"/>
                  <a:pt x="64956" y="7346"/>
                </a:cubicBezTo>
                <a:cubicBezTo>
                  <a:pt x="64953" y="7346"/>
                  <a:pt x="64949" y="7346"/>
                  <a:pt x="64946" y="7346"/>
                </a:cubicBezTo>
                <a:cubicBezTo>
                  <a:pt x="65424" y="7646"/>
                  <a:pt x="65962" y="7837"/>
                  <a:pt x="66497" y="7934"/>
                </a:cubicBezTo>
                <a:cubicBezTo>
                  <a:pt x="67315" y="8082"/>
                  <a:pt x="68056" y="8441"/>
                  <a:pt x="68848" y="8652"/>
                </a:cubicBezTo>
                <a:cubicBezTo>
                  <a:pt x="68994" y="8691"/>
                  <a:pt x="69129" y="8778"/>
                  <a:pt x="68926" y="8960"/>
                </a:cubicBezTo>
                <a:cubicBezTo>
                  <a:pt x="68789" y="9082"/>
                  <a:pt x="68554" y="9151"/>
                  <a:pt x="68591" y="9410"/>
                </a:cubicBezTo>
                <a:cubicBezTo>
                  <a:pt x="68573" y="9412"/>
                  <a:pt x="68556" y="9412"/>
                  <a:pt x="68538" y="9412"/>
                </a:cubicBezTo>
                <a:cubicBezTo>
                  <a:pt x="68322" y="9412"/>
                  <a:pt x="68125" y="9327"/>
                  <a:pt x="67927" y="9258"/>
                </a:cubicBezTo>
                <a:cubicBezTo>
                  <a:pt x="66984" y="8932"/>
                  <a:pt x="66040" y="8610"/>
                  <a:pt x="65068" y="8383"/>
                </a:cubicBezTo>
                <a:cubicBezTo>
                  <a:pt x="65052" y="8379"/>
                  <a:pt x="65035" y="8377"/>
                  <a:pt x="65017" y="8377"/>
                </a:cubicBezTo>
                <a:cubicBezTo>
                  <a:pt x="64956" y="8377"/>
                  <a:pt x="64888" y="8403"/>
                  <a:pt x="64799" y="8476"/>
                </a:cubicBezTo>
                <a:cubicBezTo>
                  <a:pt x="65209" y="8651"/>
                  <a:pt x="65614" y="8838"/>
                  <a:pt x="66030" y="8996"/>
                </a:cubicBezTo>
                <a:cubicBezTo>
                  <a:pt x="66590" y="9211"/>
                  <a:pt x="67160" y="9399"/>
                  <a:pt x="67722" y="9608"/>
                </a:cubicBezTo>
                <a:cubicBezTo>
                  <a:pt x="67822" y="9646"/>
                  <a:pt x="68060" y="9702"/>
                  <a:pt x="67966" y="9795"/>
                </a:cubicBezTo>
                <a:cubicBezTo>
                  <a:pt x="67820" y="9939"/>
                  <a:pt x="67924" y="10278"/>
                  <a:pt x="67639" y="10278"/>
                </a:cubicBezTo>
                <a:cubicBezTo>
                  <a:pt x="67629" y="10278"/>
                  <a:pt x="67618" y="10277"/>
                  <a:pt x="67606" y="10276"/>
                </a:cubicBezTo>
                <a:cubicBezTo>
                  <a:pt x="67369" y="10255"/>
                  <a:pt x="67126" y="10253"/>
                  <a:pt x="66898" y="10142"/>
                </a:cubicBezTo>
                <a:cubicBezTo>
                  <a:pt x="65842" y="9626"/>
                  <a:pt x="64663" y="9586"/>
                  <a:pt x="63548" y="9274"/>
                </a:cubicBezTo>
                <a:lnTo>
                  <a:pt x="63548" y="9274"/>
                </a:lnTo>
                <a:cubicBezTo>
                  <a:pt x="63998" y="9686"/>
                  <a:pt x="64580" y="9783"/>
                  <a:pt x="65127" y="9966"/>
                </a:cubicBezTo>
                <a:cubicBezTo>
                  <a:pt x="65773" y="10183"/>
                  <a:pt x="66415" y="10411"/>
                  <a:pt x="67058" y="10636"/>
                </a:cubicBezTo>
                <a:cubicBezTo>
                  <a:pt x="67141" y="10666"/>
                  <a:pt x="67178" y="10727"/>
                  <a:pt x="67153" y="10822"/>
                </a:cubicBezTo>
                <a:cubicBezTo>
                  <a:pt x="67125" y="10922"/>
                  <a:pt x="66324" y="11702"/>
                  <a:pt x="66212" y="11702"/>
                </a:cubicBezTo>
                <a:cubicBezTo>
                  <a:pt x="66209" y="11702"/>
                  <a:pt x="66207" y="11701"/>
                  <a:pt x="66205" y="11700"/>
                </a:cubicBezTo>
                <a:cubicBezTo>
                  <a:pt x="65900" y="11549"/>
                  <a:pt x="65581" y="11441"/>
                  <a:pt x="65259" y="11333"/>
                </a:cubicBezTo>
                <a:cubicBezTo>
                  <a:pt x="64494" y="11074"/>
                  <a:pt x="63731" y="10806"/>
                  <a:pt x="62903" y="10806"/>
                </a:cubicBezTo>
                <a:cubicBezTo>
                  <a:pt x="62868" y="10806"/>
                  <a:pt x="62832" y="10806"/>
                  <a:pt x="62797" y="10807"/>
                </a:cubicBezTo>
                <a:cubicBezTo>
                  <a:pt x="63826" y="11326"/>
                  <a:pt x="64978" y="11555"/>
                  <a:pt x="65989" y="12172"/>
                </a:cubicBezTo>
                <a:cubicBezTo>
                  <a:pt x="65776" y="12361"/>
                  <a:pt x="65524" y="12540"/>
                  <a:pt x="65452" y="12865"/>
                </a:cubicBezTo>
                <a:cubicBezTo>
                  <a:pt x="65432" y="12953"/>
                  <a:pt x="65367" y="12997"/>
                  <a:pt x="65270" y="12997"/>
                </a:cubicBezTo>
                <a:cubicBezTo>
                  <a:pt x="65235" y="12997"/>
                  <a:pt x="65195" y="12991"/>
                  <a:pt x="65152" y="12980"/>
                </a:cubicBezTo>
                <a:cubicBezTo>
                  <a:pt x="64604" y="12838"/>
                  <a:pt x="64065" y="12660"/>
                  <a:pt x="63542" y="12446"/>
                </a:cubicBezTo>
                <a:cubicBezTo>
                  <a:pt x="63097" y="12262"/>
                  <a:pt x="62560" y="12345"/>
                  <a:pt x="62192" y="11974"/>
                </a:cubicBezTo>
                <a:cubicBezTo>
                  <a:pt x="62153" y="11935"/>
                  <a:pt x="62116" y="11921"/>
                  <a:pt x="62080" y="11921"/>
                </a:cubicBezTo>
                <a:cubicBezTo>
                  <a:pt x="61997" y="11921"/>
                  <a:pt x="61917" y="11992"/>
                  <a:pt x="61828" y="11992"/>
                </a:cubicBezTo>
                <a:cubicBezTo>
                  <a:pt x="61817" y="11992"/>
                  <a:pt x="61806" y="11991"/>
                  <a:pt x="61795" y="11988"/>
                </a:cubicBezTo>
                <a:lnTo>
                  <a:pt x="61795" y="11988"/>
                </a:lnTo>
                <a:cubicBezTo>
                  <a:pt x="62179" y="12401"/>
                  <a:pt x="62711" y="12521"/>
                  <a:pt x="63184" y="12709"/>
                </a:cubicBezTo>
                <a:cubicBezTo>
                  <a:pt x="63785" y="12947"/>
                  <a:pt x="64363" y="13238"/>
                  <a:pt x="64972" y="13459"/>
                </a:cubicBezTo>
                <a:cubicBezTo>
                  <a:pt x="65256" y="13561"/>
                  <a:pt x="65419" y="13730"/>
                  <a:pt x="65409" y="14066"/>
                </a:cubicBezTo>
                <a:cubicBezTo>
                  <a:pt x="65404" y="14279"/>
                  <a:pt x="65478" y="14499"/>
                  <a:pt x="65547" y="14707"/>
                </a:cubicBezTo>
                <a:cubicBezTo>
                  <a:pt x="65574" y="14787"/>
                  <a:pt x="65684" y="14846"/>
                  <a:pt x="65586" y="14943"/>
                </a:cubicBezTo>
                <a:cubicBezTo>
                  <a:pt x="65544" y="14984"/>
                  <a:pt x="65497" y="15003"/>
                  <a:pt x="65449" y="15003"/>
                </a:cubicBezTo>
                <a:cubicBezTo>
                  <a:pt x="65408" y="15003"/>
                  <a:pt x="65366" y="14989"/>
                  <a:pt x="65325" y="14965"/>
                </a:cubicBezTo>
                <a:cubicBezTo>
                  <a:pt x="64759" y="14620"/>
                  <a:pt x="64067" y="14613"/>
                  <a:pt x="63494" y="14272"/>
                </a:cubicBezTo>
                <a:cubicBezTo>
                  <a:pt x="63429" y="14234"/>
                  <a:pt x="63355" y="14219"/>
                  <a:pt x="63274" y="14219"/>
                </a:cubicBezTo>
                <a:cubicBezTo>
                  <a:pt x="63136" y="14219"/>
                  <a:pt x="62979" y="14262"/>
                  <a:pt x="62814" y="14308"/>
                </a:cubicBezTo>
                <a:cubicBezTo>
                  <a:pt x="63815" y="14748"/>
                  <a:pt x="64771" y="15154"/>
                  <a:pt x="65713" y="15590"/>
                </a:cubicBezTo>
                <a:cubicBezTo>
                  <a:pt x="66043" y="15744"/>
                  <a:pt x="66332" y="15948"/>
                  <a:pt x="66273" y="16425"/>
                </a:cubicBezTo>
                <a:cubicBezTo>
                  <a:pt x="66254" y="16581"/>
                  <a:pt x="66490" y="16770"/>
                  <a:pt x="66679" y="17046"/>
                </a:cubicBezTo>
                <a:cubicBezTo>
                  <a:pt x="65459" y="16419"/>
                  <a:pt x="64299" y="15953"/>
                  <a:pt x="63074" y="15673"/>
                </a:cubicBezTo>
                <a:lnTo>
                  <a:pt x="63025" y="15800"/>
                </a:lnTo>
                <a:cubicBezTo>
                  <a:pt x="63777" y="16108"/>
                  <a:pt x="64545" y="16384"/>
                  <a:pt x="65279" y="16733"/>
                </a:cubicBezTo>
                <a:cubicBezTo>
                  <a:pt x="65917" y="17036"/>
                  <a:pt x="66752" y="17133"/>
                  <a:pt x="67016" y="17910"/>
                </a:cubicBezTo>
                <a:cubicBezTo>
                  <a:pt x="67126" y="18236"/>
                  <a:pt x="67445" y="18489"/>
                  <a:pt x="67379" y="18890"/>
                </a:cubicBezTo>
                <a:cubicBezTo>
                  <a:pt x="67363" y="18990"/>
                  <a:pt x="67448" y="19159"/>
                  <a:pt x="67614" y="19238"/>
                </a:cubicBezTo>
                <a:cubicBezTo>
                  <a:pt x="66081" y="18577"/>
                  <a:pt x="64636" y="17733"/>
                  <a:pt x="62896" y="17359"/>
                </a:cubicBezTo>
                <a:lnTo>
                  <a:pt x="62896" y="17359"/>
                </a:lnTo>
                <a:cubicBezTo>
                  <a:pt x="63189" y="17777"/>
                  <a:pt x="63573" y="17876"/>
                  <a:pt x="63897" y="18037"/>
                </a:cubicBezTo>
                <a:cubicBezTo>
                  <a:pt x="64856" y="18517"/>
                  <a:pt x="65886" y="18848"/>
                  <a:pt x="66734" y="19552"/>
                </a:cubicBezTo>
                <a:cubicBezTo>
                  <a:pt x="67007" y="19779"/>
                  <a:pt x="67358" y="19989"/>
                  <a:pt x="67668" y="20101"/>
                </a:cubicBezTo>
                <a:cubicBezTo>
                  <a:pt x="68152" y="20277"/>
                  <a:pt x="68042" y="20697"/>
                  <a:pt x="68227" y="20979"/>
                </a:cubicBezTo>
                <a:cubicBezTo>
                  <a:pt x="68264" y="21034"/>
                  <a:pt x="68331" y="21099"/>
                  <a:pt x="68376" y="21229"/>
                </a:cubicBezTo>
                <a:cubicBezTo>
                  <a:pt x="68067" y="21093"/>
                  <a:pt x="67741" y="21198"/>
                  <a:pt x="67515" y="20835"/>
                </a:cubicBezTo>
                <a:cubicBezTo>
                  <a:pt x="67412" y="20670"/>
                  <a:pt x="67047" y="20616"/>
                  <a:pt x="66804" y="20525"/>
                </a:cubicBezTo>
                <a:cubicBezTo>
                  <a:pt x="66348" y="20353"/>
                  <a:pt x="65856" y="20278"/>
                  <a:pt x="65426" y="20022"/>
                </a:cubicBezTo>
                <a:cubicBezTo>
                  <a:pt x="65281" y="19936"/>
                  <a:pt x="65186" y="19891"/>
                  <a:pt x="65095" y="19891"/>
                </a:cubicBezTo>
                <a:cubicBezTo>
                  <a:pt x="64986" y="19891"/>
                  <a:pt x="64883" y="19956"/>
                  <a:pt x="64707" y="20091"/>
                </a:cubicBezTo>
                <a:cubicBezTo>
                  <a:pt x="65298" y="20423"/>
                  <a:pt x="65901" y="20709"/>
                  <a:pt x="66499" y="21006"/>
                </a:cubicBezTo>
                <a:cubicBezTo>
                  <a:pt x="67185" y="21346"/>
                  <a:pt x="67900" y="21675"/>
                  <a:pt x="68480" y="22156"/>
                </a:cubicBezTo>
                <a:cubicBezTo>
                  <a:pt x="68874" y="22482"/>
                  <a:pt x="69175" y="23012"/>
                  <a:pt x="69158" y="23604"/>
                </a:cubicBezTo>
                <a:cubicBezTo>
                  <a:pt x="69152" y="23799"/>
                  <a:pt x="69042" y="23853"/>
                  <a:pt x="68919" y="23853"/>
                </a:cubicBezTo>
                <a:cubicBezTo>
                  <a:pt x="68851" y="23853"/>
                  <a:pt x="68779" y="23837"/>
                  <a:pt x="68718" y="23819"/>
                </a:cubicBezTo>
                <a:cubicBezTo>
                  <a:pt x="68389" y="23721"/>
                  <a:pt x="68093" y="23539"/>
                  <a:pt x="67732" y="23539"/>
                </a:cubicBezTo>
                <a:cubicBezTo>
                  <a:pt x="67683" y="23539"/>
                  <a:pt x="67632" y="23542"/>
                  <a:pt x="67580" y="23550"/>
                </a:cubicBezTo>
                <a:cubicBezTo>
                  <a:pt x="67571" y="23551"/>
                  <a:pt x="67561" y="23552"/>
                  <a:pt x="67552" y="23552"/>
                </a:cubicBezTo>
                <a:cubicBezTo>
                  <a:pt x="67336" y="23552"/>
                  <a:pt x="67259" y="23182"/>
                  <a:pt x="66993" y="23182"/>
                </a:cubicBezTo>
                <a:cubicBezTo>
                  <a:pt x="66981" y="23182"/>
                  <a:pt x="66969" y="23183"/>
                  <a:pt x="66956" y="23185"/>
                </a:cubicBezTo>
                <a:cubicBezTo>
                  <a:pt x="66956" y="23061"/>
                  <a:pt x="66910" y="23031"/>
                  <a:pt x="66849" y="23031"/>
                </a:cubicBezTo>
                <a:cubicBezTo>
                  <a:pt x="66800" y="23031"/>
                  <a:pt x="66741" y="23051"/>
                  <a:pt x="66691" y="23056"/>
                </a:cubicBezTo>
                <a:cubicBezTo>
                  <a:pt x="66649" y="23061"/>
                  <a:pt x="66610" y="23068"/>
                  <a:pt x="66575" y="23068"/>
                </a:cubicBezTo>
                <a:cubicBezTo>
                  <a:pt x="66505" y="23068"/>
                  <a:pt x="66455" y="23038"/>
                  <a:pt x="66453" y="22894"/>
                </a:cubicBezTo>
                <a:cubicBezTo>
                  <a:pt x="66451" y="22781"/>
                  <a:pt x="66413" y="22699"/>
                  <a:pt x="66341" y="22699"/>
                </a:cubicBezTo>
                <a:cubicBezTo>
                  <a:pt x="66297" y="22699"/>
                  <a:pt x="66241" y="22730"/>
                  <a:pt x="66172" y="22805"/>
                </a:cubicBezTo>
                <a:cubicBezTo>
                  <a:pt x="66138" y="22842"/>
                  <a:pt x="66109" y="22857"/>
                  <a:pt x="66084" y="22857"/>
                </a:cubicBezTo>
                <a:cubicBezTo>
                  <a:pt x="66028" y="22857"/>
                  <a:pt x="66000" y="22777"/>
                  <a:pt x="66002" y="22713"/>
                </a:cubicBezTo>
                <a:cubicBezTo>
                  <a:pt x="66011" y="22524"/>
                  <a:pt x="65895" y="22446"/>
                  <a:pt x="65779" y="22446"/>
                </a:cubicBezTo>
                <a:cubicBezTo>
                  <a:pt x="65751" y="22446"/>
                  <a:pt x="65723" y="22451"/>
                  <a:pt x="65697" y="22459"/>
                </a:cubicBezTo>
                <a:cubicBezTo>
                  <a:pt x="65637" y="22479"/>
                  <a:pt x="65581" y="22487"/>
                  <a:pt x="65530" y="22487"/>
                </a:cubicBezTo>
                <a:cubicBezTo>
                  <a:pt x="65256" y="22487"/>
                  <a:pt x="65089" y="22248"/>
                  <a:pt x="64902" y="22119"/>
                </a:cubicBezTo>
                <a:cubicBezTo>
                  <a:pt x="64680" y="21963"/>
                  <a:pt x="64484" y="21825"/>
                  <a:pt x="64210" y="21800"/>
                </a:cubicBezTo>
                <a:cubicBezTo>
                  <a:pt x="63863" y="21767"/>
                  <a:pt x="63595" y="21514"/>
                  <a:pt x="63302" y="21404"/>
                </a:cubicBezTo>
                <a:cubicBezTo>
                  <a:pt x="62883" y="21245"/>
                  <a:pt x="62452" y="21088"/>
                  <a:pt x="62035" y="20918"/>
                </a:cubicBezTo>
                <a:cubicBezTo>
                  <a:pt x="61161" y="20564"/>
                  <a:pt x="60245" y="20355"/>
                  <a:pt x="59365" y="20057"/>
                </a:cubicBezTo>
                <a:cubicBezTo>
                  <a:pt x="58840" y="19879"/>
                  <a:pt x="58279" y="19740"/>
                  <a:pt x="57754" y="19580"/>
                </a:cubicBezTo>
                <a:cubicBezTo>
                  <a:pt x="56920" y="19326"/>
                  <a:pt x="56047" y="19158"/>
                  <a:pt x="55205" y="18901"/>
                </a:cubicBezTo>
                <a:cubicBezTo>
                  <a:pt x="54674" y="18738"/>
                  <a:pt x="54122" y="18756"/>
                  <a:pt x="53585" y="18617"/>
                </a:cubicBezTo>
                <a:cubicBezTo>
                  <a:pt x="52960" y="18456"/>
                  <a:pt x="52327" y="18185"/>
                  <a:pt x="51705" y="18170"/>
                </a:cubicBezTo>
                <a:cubicBezTo>
                  <a:pt x="50941" y="18151"/>
                  <a:pt x="50228" y="17964"/>
                  <a:pt x="49495" y="17839"/>
                </a:cubicBezTo>
                <a:cubicBezTo>
                  <a:pt x="48492" y="17670"/>
                  <a:pt x="47488" y="17590"/>
                  <a:pt x="46470" y="17550"/>
                </a:cubicBezTo>
                <a:cubicBezTo>
                  <a:pt x="45508" y="17511"/>
                  <a:pt x="44544" y="17370"/>
                  <a:pt x="43577" y="17298"/>
                </a:cubicBezTo>
                <a:cubicBezTo>
                  <a:pt x="43506" y="17293"/>
                  <a:pt x="43436" y="17291"/>
                  <a:pt x="43366" y="17291"/>
                </a:cubicBezTo>
                <a:cubicBezTo>
                  <a:pt x="43093" y="17291"/>
                  <a:pt x="42821" y="17322"/>
                  <a:pt x="42550" y="17322"/>
                </a:cubicBezTo>
                <a:cubicBezTo>
                  <a:pt x="42368" y="17322"/>
                  <a:pt x="42187" y="17308"/>
                  <a:pt x="42005" y="17262"/>
                </a:cubicBezTo>
                <a:cubicBezTo>
                  <a:pt x="41753" y="17197"/>
                  <a:pt x="41499" y="17177"/>
                  <a:pt x="41245" y="17177"/>
                </a:cubicBezTo>
                <a:cubicBezTo>
                  <a:pt x="40839" y="17177"/>
                  <a:pt x="40431" y="17228"/>
                  <a:pt x="40023" y="17228"/>
                </a:cubicBezTo>
                <a:cubicBezTo>
                  <a:pt x="39926" y="17228"/>
                  <a:pt x="39829" y="17225"/>
                  <a:pt x="39732" y="17218"/>
                </a:cubicBezTo>
                <a:cubicBezTo>
                  <a:pt x="39549" y="17204"/>
                  <a:pt x="39364" y="17199"/>
                  <a:pt x="39180" y="17199"/>
                </a:cubicBezTo>
                <a:cubicBezTo>
                  <a:pt x="38414" y="17199"/>
                  <a:pt x="37643" y="17291"/>
                  <a:pt x="36875" y="17291"/>
                </a:cubicBezTo>
                <a:cubicBezTo>
                  <a:pt x="36859" y="17291"/>
                  <a:pt x="36843" y="17291"/>
                  <a:pt x="36827" y="17291"/>
                </a:cubicBezTo>
                <a:cubicBezTo>
                  <a:pt x="36176" y="17289"/>
                  <a:pt x="35519" y="17286"/>
                  <a:pt x="34871" y="17282"/>
                </a:cubicBezTo>
                <a:cubicBezTo>
                  <a:pt x="34847" y="17282"/>
                  <a:pt x="34824" y="17282"/>
                  <a:pt x="34801" y="17282"/>
                </a:cubicBezTo>
                <a:cubicBezTo>
                  <a:pt x="34299" y="17282"/>
                  <a:pt x="33780" y="17307"/>
                  <a:pt x="33270" y="17336"/>
                </a:cubicBezTo>
                <a:cubicBezTo>
                  <a:pt x="31958" y="17409"/>
                  <a:pt x="30648" y="17472"/>
                  <a:pt x="29336" y="17525"/>
                </a:cubicBezTo>
                <a:cubicBezTo>
                  <a:pt x="28507" y="17558"/>
                  <a:pt x="27679" y="17624"/>
                  <a:pt x="26852" y="17670"/>
                </a:cubicBezTo>
                <a:cubicBezTo>
                  <a:pt x="26310" y="17699"/>
                  <a:pt x="25746" y="17817"/>
                  <a:pt x="25190" y="17875"/>
                </a:cubicBezTo>
                <a:cubicBezTo>
                  <a:pt x="24082" y="17987"/>
                  <a:pt x="22971" y="18110"/>
                  <a:pt x="21896" y="18384"/>
                </a:cubicBezTo>
                <a:cubicBezTo>
                  <a:pt x="20828" y="18655"/>
                  <a:pt x="19744" y="18859"/>
                  <a:pt x="18672" y="19096"/>
                </a:cubicBezTo>
                <a:cubicBezTo>
                  <a:pt x="17470" y="19361"/>
                  <a:pt x="16290" y="19707"/>
                  <a:pt x="15118" y="20050"/>
                </a:cubicBezTo>
                <a:cubicBezTo>
                  <a:pt x="14216" y="20315"/>
                  <a:pt x="13287" y="20541"/>
                  <a:pt x="12421" y="20892"/>
                </a:cubicBezTo>
                <a:cubicBezTo>
                  <a:pt x="11576" y="21236"/>
                  <a:pt x="10724" y="21586"/>
                  <a:pt x="9873" y="21907"/>
                </a:cubicBezTo>
                <a:cubicBezTo>
                  <a:pt x="9349" y="22105"/>
                  <a:pt x="8817" y="22322"/>
                  <a:pt x="8293" y="22523"/>
                </a:cubicBezTo>
                <a:cubicBezTo>
                  <a:pt x="7727" y="22739"/>
                  <a:pt x="7144" y="22973"/>
                  <a:pt x="6628" y="23337"/>
                </a:cubicBezTo>
                <a:cubicBezTo>
                  <a:pt x="6246" y="23607"/>
                  <a:pt x="5788" y="23778"/>
                  <a:pt x="5363" y="23978"/>
                </a:cubicBezTo>
                <a:cubicBezTo>
                  <a:pt x="4839" y="24225"/>
                  <a:pt x="4331" y="24515"/>
                  <a:pt x="3778" y="24711"/>
                </a:cubicBezTo>
                <a:cubicBezTo>
                  <a:pt x="3554" y="24791"/>
                  <a:pt x="3385" y="24838"/>
                  <a:pt x="3248" y="24838"/>
                </a:cubicBezTo>
                <a:cubicBezTo>
                  <a:pt x="3050" y="24838"/>
                  <a:pt x="2915" y="24741"/>
                  <a:pt x="2768" y="24501"/>
                </a:cubicBezTo>
                <a:cubicBezTo>
                  <a:pt x="2634" y="24281"/>
                  <a:pt x="2818" y="23591"/>
                  <a:pt x="3065" y="23408"/>
                </a:cubicBezTo>
                <a:cubicBezTo>
                  <a:pt x="3553" y="23047"/>
                  <a:pt x="4113" y="22805"/>
                  <a:pt x="4629" y="22493"/>
                </a:cubicBezTo>
                <a:cubicBezTo>
                  <a:pt x="5136" y="22189"/>
                  <a:pt x="5665" y="21918"/>
                  <a:pt x="6203" y="21707"/>
                </a:cubicBezTo>
                <a:cubicBezTo>
                  <a:pt x="6996" y="21398"/>
                  <a:pt x="7690" y="20873"/>
                  <a:pt x="8619" y="20693"/>
                </a:cubicBezTo>
                <a:cubicBezTo>
                  <a:pt x="8486" y="20626"/>
                  <a:pt x="8365" y="20601"/>
                  <a:pt x="8253" y="20601"/>
                </a:cubicBezTo>
                <a:cubicBezTo>
                  <a:pt x="8038" y="20601"/>
                  <a:pt x="7859" y="20694"/>
                  <a:pt x="7698" y="20764"/>
                </a:cubicBezTo>
                <a:cubicBezTo>
                  <a:pt x="7221" y="20973"/>
                  <a:pt x="6725" y="21107"/>
                  <a:pt x="6228" y="21254"/>
                </a:cubicBezTo>
                <a:cubicBezTo>
                  <a:pt x="5854" y="21365"/>
                  <a:pt x="5540" y="21630"/>
                  <a:pt x="5159" y="21760"/>
                </a:cubicBezTo>
                <a:cubicBezTo>
                  <a:pt x="4530" y="21974"/>
                  <a:pt x="3965" y="22330"/>
                  <a:pt x="3392" y="22662"/>
                </a:cubicBezTo>
                <a:cubicBezTo>
                  <a:pt x="3346" y="22688"/>
                  <a:pt x="3281" y="22731"/>
                  <a:pt x="3221" y="22731"/>
                </a:cubicBezTo>
                <a:cubicBezTo>
                  <a:pt x="3192" y="22731"/>
                  <a:pt x="3165" y="22721"/>
                  <a:pt x="3140" y="22695"/>
                </a:cubicBezTo>
                <a:cubicBezTo>
                  <a:pt x="3103" y="22652"/>
                  <a:pt x="3116" y="22546"/>
                  <a:pt x="3132" y="22474"/>
                </a:cubicBezTo>
                <a:cubicBezTo>
                  <a:pt x="3211" y="22082"/>
                  <a:pt x="3423" y="21788"/>
                  <a:pt x="3780" y="21593"/>
                </a:cubicBezTo>
                <a:cubicBezTo>
                  <a:pt x="4619" y="21135"/>
                  <a:pt x="5399" y="20565"/>
                  <a:pt x="6299" y="20213"/>
                </a:cubicBezTo>
                <a:cubicBezTo>
                  <a:pt x="6499" y="20135"/>
                  <a:pt x="6716" y="20025"/>
                  <a:pt x="6869" y="19771"/>
                </a:cubicBezTo>
                <a:lnTo>
                  <a:pt x="6869" y="19771"/>
                </a:lnTo>
                <a:cubicBezTo>
                  <a:pt x="6307" y="19858"/>
                  <a:pt x="5837" y="20016"/>
                  <a:pt x="5394" y="20326"/>
                </a:cubicBezTo>
                <a:cubicBezTo>
                  <a:pt x="4899" y="20670"/>
                  <a:pt x="4260" y="20774"/>
                  <a:pt x="3807" y="21217"/>
                </a:cubicBezTo>
                <a:cubicBezTo>
                  <a:pt x="3798" y="21227"/>
                  <a:pt x="3785" y="21231"/>
                  <a:pt x="3771" y="21231"/>
                </a:cubicBezTo>
                <a:cubicBezTo>
                  <a:pt x="3703" y="21231"/>
                  <a:pt x="3598" y="21136"/>
                  <a:pt x="3631" y="21022"/>
                </a:cubicBezTo>
                <a:cubicBezTo>
                  <a:pt x="3761" y="20580"/>
                  <a:pt x="3865" y="20123"/>
                  <a:pt x="4056" y="19708"/>
                </a:cubicBezTo>
                <a:cubicBezTo>
                  <a:pt x="4224" y="19345"/>
                  <a:pt x="4667" y="19295"/>
                  <a:pt x="4985" y="19103"/>
                </a:cubicBezTo>
                <a:cubicBezTo>
                  <a:pt x="6229" y="18352"/>
                  <a:pt x="7603" y="17866"/>
                  <a:pt x="8900" y="17220"/>
                </a:cubicBezTo>
                <a:cubicBezTo>
                  <a:pt x="9205" y="17068"/>
                  <a:pt x="9548" y="17010"/>
                  <a:pt x="9854" y="16839"/>
                </a:cubicBezTo>
                <a:cubicBezTo>
                  <a:pt x="10004" y="16754"/>
                  <a:pt x="10077" y="16628"/>
                  <a:pt x="10187" y="16514"/>
                </a:cubicBezTo>
                <a:lnTo>
                  <a:pt x="10187" y="16514"/>
                </a:lnTo>
                <a:cubicBezTo>
                  <a:pt x="8248" y="17246"/>
                  <a:pt x="6284" y="17914"/>
                  <a:pt x="4424" y="19025"/>
                </a:cubicBezTo>
                <a:cubicBezTo>
                  <a:pt x="4468" y="18491"/>
                  <a:pt x="4503" y="18077"/>
                  <a:pt x="4987" y="17804"/>
                </a:cubicBezTo>
                <a:cubicBezTo>
                  <a:pt x="5728" y="17385"/>
                  <a:pt x="6476" y="16989"/>
                  <a:pt x="7278" y="16701"/>
                </a:cubicBezTo>
                <a:cubicBezTo>
                  <a:pt x="7481" y="16628"/>
                  <a:pt x="7702" y="16496"/>
                  <a:pt x="7828" y="16387"/>
                </a:cubicBezTo>
                <a:cubicBezTo>
                  <a:pt x="8181" y="16081"/>
                  <a:pt x="8641" y="16094"/>
                  <a:pt x="9005" y="15862"/>
                </a:cubicBezTo>
                <a:cubicBezTo>
                  <a:pt x="9083" y="15812"/>
                  <a:pt x="9204" y="15812"/>
                  <a:pt x="9170" y="15692"/>
                </a:cubicBezTo>
                <a:cubicBezTo>
                  <a:pt x="9151" y="15628"/>
                  <a:pt x="9103" y="15611"/>
                  <a:pt x="9050" y="15611"/>
                </a:cubicBezTo>
                <a:cubicBezTo>
                  <a:pt x="9005" y="15611"/>
                  <a:pt x="8958" y="15623"/>
                  <a:pt x="8923" y="15630"/>
                </a:cubicBezTo>
                <a:cubicBezTo>
                  <a:pt x="8460" y="15723"/>
                  <a:pt x="8024" y="15896"/>
                  <a:pt x="7596" y="16091"/>
                </a:cubicBezTo>
                <a:cubicBezTo>
                  <a:pt x="7114" y="16308"/>
                  <a:pt x="6621" y="16485"/>
                  <a:pt x="6104" y="16595"/>
                </a:cubicBezTo>
                <a:cubicBezTo>
                  <a:pt x="5888" y="16640"/>
                  <a:pt x="5815" y="16916"/>
                  <a:pt x="5578" y="16921"/>
                </a:cubicBezTo>
                <a:cubicBezTo>
                  <a:pt x="5517" y="16922"/>
                  <a:pt x="5443" y="16931"/>
                  <a:pt x="5378" y="16931"/>
                </a:cubicBezTo>
                <a:cubicBezTo>
                  <a:pt x="5316" y="16931"/>
                  <a:pt x="5260" y="16923"/>
                  <a:pt x="5228" y="16893"/>
                </a:cubicBezTo>
                <a:cubicBezTo>
                  <a:pt x="5123" y="16795"/>
                  <a:pt x="5256" y="16712"/>
                  <a:pt x="5337" y="16638"/>
                </a:cubicBezTo>
                <a:cubicBezTo>
                  <a:pt x="5379" y="16597"/>
                  <a:pt x="5405" y="16529"/>
                  <a:pt x="5417" y="16469"/>
                </a:cubicBezTo>
                <a:cubicBezTo>
                  <a:pt x="5650" y="15394"/>
                  <a:pt x="6507" y="15021"/>
                  <a:pt x="7400" y="14665"/>
                </a:cubicBezTo>
                <a:cubicBezTo>
                  <a:pt x="7984" y="14433"/>
                  <a:pt x="8546" y="14148"/>
                  <a:pt x="9105" y="13853"/>
                </a:cubicBezTo>
                <a:lnTo>
                  <a:pt x="9105" y="13853"/>
                </a:lnTo>
                <a:cubicBezTo>
                  <a:pt x="8057" y="13883"/>
                  <a:pt x="7142" y="14355"/>
                  <a:pt x="6142" y="14790"/>
                </a:cubicBezTo>
                <a:cubicBezTo>
                  <a:pt x="6296" y="14216"/>
                  <a:pt x="6653" y="13781"/>
                  <a:pt x="6694" y="13240"/>
                </a:cubicBezTo>
                <a:cubicBezTo>
                  <a:pt x="6700" y="13156"/>
                  <a:pt x="6803" y="13149"/>
                  <a:pt x="6885" y="13135"/>
                </a:cubicBezTo>
                <a:cubicBezTo>
                  <a:pt x="7609" y="13015"/>
                  <a:pt x="8215" y="12581"/>
                  <a:pt x="8905" y="12374"/>
                </a:cubicBezTo>
                <a:cubicBezTo>
                  <a:pt x="9513" y="12192"/>
                  <a:pt x="10007" y="11776"/>
                  <a:pt x="10633" y="11554"/>
                </a:cubicBezTo>
                <a:cubicBezTo>
                  <a:pt x="10519" y="11498"/>
                  <a:pt x="10409" y="11477"/>
                  <a:pt x="10302" y="11477"/>
                </a:cubicBezTo>
                <a:cubicBezTo>
                  <a:pt x="10007" y="11477"/>
                  <a:pt x="9739" y="11643"/>
                  <a:pt x="9488" y="11718"/>
                </a:cubicBezTo>
                <a:cubicBezTo>
                  <a:pt x="8584" y="11991"/>
                  <a:pt x="7708" y="12368"/>
                  <a:pt x="6827" y="12721"/>
                </a:cubicBezTo>
                <a:cubicBezTo>
                  <a:pt x="6733" y="12759"/>
                  <a:pt x="6651" y="12777"/>
                  <a:pt x="6581" y="12777"/>
                </a:cubicBezTo>
                <a:cubicBezTo>
                  <a:pt x="6375" y="12777"/>
                  <a:pt x="6273" y="12621"/>
                  <a:pt x="6246" y="12371"/>
                </a:cubicBezTo>
                <a:cubicBezTo>
                  <a:pt x="6220" y="12129"/>
                  <a:pt x="6102" y="11957"/>
                  <a:pt x="5907" y="11892"/>
                </a:cubicBezTo>
                <a:cubicBezTo>
                  <a:pt x="5777" y="11849"/>
                  <a:pt x="5710" y="11806"/>
                  <a:pt x="5705" y="11690"/>
                </a:cubicBezTo>
                <a:cubicBezTo>
                  <a:pt x="5699" y="11563"/>
                  <a:pt x="5841" y="11565"/>
                  <a:pt x="5911" y="11534"/>
                </a:cubicBezTo>
                <a:cubicBezTo>
                  <a:pt x="6463" y="11302"/>
                  <a:pt x="7045" y="11129"/>
                  <a:pt x="7574" y="10855"/>
                </a:cubicBezTo>
                <a:cubicBezTo>
                  <a:pt x="8082" y="10592"/>
                  <a:pt x="8682" y="10652"/>
                  <a:pt x="9169" y="10307"/>
                </a:cubicBezTo>
                <a:lnTo>
                  <a:pt x="9169" y="10307"/>
                </a:lnTo>
                <a:cubicBezTo>
                  <a:pt x="9087" y="10325"/>
                  <a:pt x="9004" y="10331"/>
                  <a:pt x="8922" y="10331"/>
                </a:cubicBezTo>
                <a:cubicBezTo>
                  <a:pt x="8742" y="10331"/>
                  <a:pt x="8562" y="10301"/>
                  <a:pt x="8389" y="10301"/>
                </a:cubicBezTo>
                <a:cubicBezTo>
                  <a:pt x="8290" y="10301"/>
                  <a:pt x="8194" y="10311"/>
                  <a:pt x="8100" y="10341"/>
                </a:cubicBezTo>
                <a:cubicBezTo>
                  <a:pt x="7216" y="10624"/>
                  <a:pt x="6317" y="10867"/>
                  <a:pt x="5462" y="11236"/>
                </a:cubicBezTo>
                <a:cubicBezTo>
                  <a:pt x="5350" y="11284"/>
                  <a:pt x="5239" y="11330"/>
                  <a:pt x="5140" y="11330"/>
                </a:cubicBezTo>
                <a:cubicBezTo>
                  <a:pt x="5027" y="11330"/>
                  <a:pt x="4928" y="11270"/>
                  <a:pt x="4861" y="11085"/>
                </a:cubicBezTo>
                <a:cubicBezTo>
                  <a:pt x="4856" y="11069"/>
                  <a:pt x="4849" y="11055"/>
                  <a:pt x="4839" y="11043"/>
                </a:cubicBezTo>
                <a:cubicBezTo>
                  <a:pt x="4514" y="10706"/>
                  <a:pt x="4524" y="10732"/>
                  <a:pt x="5025" y="10540"/>
                </a:cubicBezTo>
                <a:cubicBezTo>
                  <a:pt x="5499" y="10357"/>
                  <a:pt x="6019" y="10287"/>
                  <a:pt x="6446" y="9987"/>
                </a:cubicBezTo>
                <a:lnTo>
                  <a:pt x="6461" y="10001"/>
                </a:lnTo>
                <a:cubicBezTo>
                  <a:pt x="6379" y="9893"/>
                  <a:pt x="6355" y="9766"/>
                  <a:pt x="6228" y="9766"/>
                </a:cubicBezTo>
                <a:cubicBezTo>
                  <a:pt x="6173" y="9766"/>
                  <a:pt x="6099" y="9790"/>
                  <a:pt x="5992" y="9850"/>
                </a:cubicBezTo>
                <a:cubicBezTo>
                  <a:pt x="5767" y="9974"/>
                  <a:pt x="5455" y="10149"/>
                  <a:pt x="5124" y="10149"/>
                </a:cubicBezTo>
                <a:cubicBezTo>
                  <a:pt x="5069" y="10149"/>
                  <a:pt x="5013" y="10144"/>
                  <a:pt x="4956" y="10133"/>
                </a:cubicBezTo>
                <a:cubicBezTo>
                  <a:pt x="4945" y="10131"/>
                  <a:pt x="4933" y="10130"/>
                  <a:pt x="4921" y="10130"/>
                </a:cubicBezTo>
                <a:cubicBezTo>
                  <a:pt x="4846" y="10130"/>
                  <a:pt x="4757" y="10166"/>
                  <a:pt x="4696" y="10209"/>
                </a:cubicBezTo>
                <a:cubicBezTo>
                  <a:pt x="4557" y="10309"/>
                  <a:pt x="4437" y="10424"/>
                  <a:pt x="4257" y="10424"/>
                </a:cubicBezTo>
                <a:cubicBezTo>
                  <a:pt x="4226" y="10424"/>
                  <a:pt x="4193" y="10421"/>
                  <a:pt x="4158" y="10413"/>
                </a:cubicBezTo>
                <a:cubicBezTo>
                  <a:pt x="3846" y="10347"/>
                  <a:pt x="3619" y="10142"/>
                  <a:pt x="3399" y="9956"/>
                </a:cubicBezTo>
                <a:cubicBezTo>
                  <a:pt x="3150" y="9745"/>
                  <a:pt x="3511" y="9750"/>
                  <a:pt x="3581" y="9672"/>
                </a:cubicBezTo>
                <a:cubicBezTo>
                  <a:pt x="3707" y="9531"/>
                  <a:pt x="4137" y="9609"/>
                  <a:pt x="4027" y="9352"/>
                </a:cubicBezTo>
                <a:cubicBezTo>
                  <a:pt x="4001" y="9290"/>
                  <a:pt x="3958" y="9266"/>
                  <a:pt x="3906" y="9266"/>
                </a:cubicBezTo>
                <a:cubicBezTo>
                  <a:pt x="3776" y="9266"/>
                  <a:pt x="3589" y="9418"/>
                  <a:pt x="3473" y="9493"/>
                </a:cubicBezTo>
                <a:cubicBezTo>
                  <a:pt x="3352" y="9572"/>
                  <a:pt x="3250" y="9603"/>
                  <a:pt x="3158" y="9603"/>
                </a:cubicBezTo>
                <a:cubicBezTo>
                  <a:pt x="2891" y="9603"/>
                  <a:pt x="2724" y="9331"/>
                  <a:pt x="2510" y="9175"/>
                </a:cubicBezTo>
                <a:cubicBezTo>
                  <a:pt x="2327" y="9042"/>
                  <a:pt x="2262" y="8780"/>
                  <a:pt x="1911" y="8696"/>
                </a:cubicBezTo>
                <a:cubicBezTo>
                  <a:pt x="3651" y="8039"/>
                  <a:pt x="5295" y="7378"/>
                  <a:pt x="7020" y="6884"/>
                </a:cubicBezTo>
                <a:cubicBezTo>
                  <a:pt x="6873" y="6803"/>
                  <a:pt x="6800" y="6779"/>
                  <a:pt x="6723" y="6779"/>
                </a:cubicBezTo>
                <a:cubicBezTo>
                  <a:pt x="6644" y="6779"/>
                  <a:pt x="6562" y="6805"/>
                  <a:pt x="6391" y="6823"/>
                </a:cubicBezTo>
                <a:cubicBezTo>
                  <a:pt x="5584" y="6910"/>
                  <a:pt x="4810" y="7151"/>
                  <a:pt x="4058" y="7397"/>
                </a:cubicBezTo>
                <a:cubicBezTo>
                  <a:pt x="3410" y="7608"/>
                  <a:pt x="2711" y="7732"/>
                  <a:pt x="2120" y="8126"/>
                </a:cubicBezTo>
                <a:cubicBezTo>
                  <a:pt x="1978" y="8219"/>
                  <a:pt x="1817" y="8368"/>
                  <a:pt x="1651" y="8368"/>
                </a:cubicBezTo>
                <a:cubicBezTo>
                  <a:pt x="1563" y="8368"/>
                  <a:pt x="1474" y="8327"/>
                  <a:pt x="1384" y="8215"/>
                </a:cubicBezTo>
                <a:cubicBezTo>
                  <a:pt x="1167" y="7940"/>
                  <a:pt x="803" y="7671"/>
                  <a:pt x="1167" y="7238"/>
                </a:cubicBezTo>
                <a:cubicBezTo>
                  <a:pt x="1322" y="7053"/>
                  <a:pt x="1355" y="6831"/>
                  <a:pt x="1651" y="6694"/>
                </a:cubicBezTo>
                <a:cubicBezTo>
                  <a:pt x="2532" y="6282"/>
                  <a:pt x="3471" y="6042"/>
                  <a:pt x="4385" y="5750"/>
                </a:cubicBezTo>
                <a:cubicBezTo>
                  <a:pt x="5270" y="5467"/>
                  <a:pt x="6192" y="5268"/>
                  <a:pt x="7081" y="4980"/>
                </a:cubicBezTo>
                <a:cubicBezTo>
                  <a:pt x="8079" y="4656"/>
                  <a:pt x="9126" y="4542"/>
                  <a:pt x="10121" y="4241"/>
                </a:cubicBezTo>
                <a:cubicBezTo>
                  <a:pt x="11257" y="3896"/>
                  <a:pt x="12416" y="3650"/>
                  <a:pt x="13561" y="3353"/>
                </a:cubicBezTo>
                <a:cubicBezTo>
                  <a:pt x="14295" y="3161"/>
                  <a:pt x="15059" y="3049"/>
                  <a:pt x="15791" y="2866"/>
                </a:cubicBezTo>
                <a:cubicBezTo>
                  <a:pt x="16327" y="2731"/>
                  <a:pt x="16885" y="2618"/>
                  <a:pt x="17417" y="2519"/>
                </a:cubicBezTo>
                <a:cubicBezTo>
                  <a:pt x="18240" y="2366"/>
                  <a:pt x="19064" y="2190"/>
                  <a:pt x="19896" y="2066"/>
                </a:cubicBezTo>
                <a:cubicBezTo>
                  <a:pt x="21314" y="1853"/>
                  <a:pt x="22728" y="1622"/>
                  <a:pt x="24149" y="1426"/>
                </a:cubicBezTo>
                <a:cubicBezTo>
                  <a:pt x="25302" y="1266"/>
                  <a:pt x="26464" y="1134"/>
                  <a:pt x="27613" y="1081"/>
                </a:cubicBezTo>
                <a:cubicBezTo>
                  <a:pt x="29307" y="1006"/>
                  <a:pt x="31009" y="967"/>
                  <a:pt x="32708" y="945"/>
                </a:cubicBezTo>
                <a:cubicBezTo>
                  <a:pt x="32834" y="943"/>
                  <a:pt x="32960" y="942"/>
                  <a:pt x="33085" y="942"/>
                </a:cubicBezTo>
                <a:close/>
                <a:moveTo>
                  <a:pt x="34952" y="1"/>
                </a:moveTo>
                <a:cubicBezTo>
                  <a:pt x="34873" y="1"/>
                  <a:pt x="34796" y="8"/>
                  <a:pt x="34720" y="29"/>
                </a:cubicBezTo>
                <a:cubicBezTo>
                  <a:pt x="34560" y="72"/>
                  <a:pt x="34401" y="87"/>
                  <a:pt x="34243" y="87"/>
                </a:cubicBezTo>
                <a:cubicBezTo>
                  <a:pt x="33952" y="87"/>
                  <a:pt x="33664" y="38"/>
                  <a:pt x="33371" y="38"/>
                </a:cubicBezTo>
                <a:cubicBezTo>
                  <a:pt x="33254" y="38"/>
                  <a:pt x="33136" y="46"/>
                  <a:pt x="33017" y="68"/>
                </a:cubicBezTo>
                <a:cubicBezTo>
                  <a:pt x="32776" y="111"/>
                  <a:pt x="32518" y="125"/>
                  <a:pt x="32257" y="125"/>
                </a:cubicBezTo>
                <a:cubicBezTo>
                  <a:pt x="32021" y="125"/>
                  <a:pt x="31782" y="114"/>
                  <a:pt x="31549" y="102"/>
                </a:cubicBezTo>
                <a:cubicBezTo>
                  <a:pt x="31512" y="100"/>
                  <a:pt x="31475" y="100"/>
                  <a:pt x="31438" y="100"/>
                </a:cubicBezTo>
                <a:cubicBezTo>
                  <a:pt x="31084" y="100"/>
                  <a:pt x="30724" y="171"/>
                  <a:pt x="30374" y="171"/>
                </a:cubicBezTo>
                <a:cubicBezTo>
                  <a:pt x="30273" y="171"/>
                  <a:pt x="30173" y="165"/>
                  <a:pt x="30074" y="150"/>
                </a:cubicBezTo>
                <a:cubicBezTo>
                  <a:pt x="29872" y="118"/>
                  <a:pt x="29671" y="107"/>
                  <a:pt x="29471" y="107"/>
                </a:cubicBezTo>
                <a:cubicBezTo>
                  <a:pt x="29007" y="107"/>
                  <a:pt x="28546" y="168"/>
                  <a:pt x="28089" y="179"/>
                </a:cubicBezTo>
                <a:cubicBezTo>
                  <a:pt x="27488" y="192"/>
                  <a:pt x="26862" y="273"/>
                  <a:pt x="26249" y="337"/>
                </a:cubicBezTo>
                <a:cubicBezTo>
                  <a:pt x="25904" y="373"/>
                  <a:pt x="25567" y="417"/>
                  <a:pt x="25219" y="417"/>
                </a:cubicBezTo>
                <a:cubicBezTo>
                  <a:pt x="25124" y="417"/>
                  <a:pt x="25028" y="414"/>
                  <a:pt x="24931" y="406"/>
                </a:cubicBezTo>
                <a:cubicBezTo>
                  <a:pt x="24910" y="405"/>
                  <a:pt x="24888" y="404"/>
                  <a:pt x="24866" y="404"/>
                </a:cubicBezTo>
                <a:cubicBezTo>
                  <a:pt x="24562" y="404"/>
                  <a:pt x="24225" y="546"/>
                  <a:pt x="23903" y="611"/>
                </a:cubicBezTo>
                <a:cubicBezTo>
                  <a:pt x="23191" y="755"/>
                  <a:pt x="22440" y="636"/>
                  <a:pt x="21757" y="948"/>
                </a:cubicBezTo>
                <a:cubicBezTo>
                  <a:pt x="21585" y="1027"/>
                  <a:pt x="21406" y="1042"/>
                  <a:pt x="21225" y="1042"/>
                </a:cubicBezTo>
                <a:cubicBezTo>
                  <a:pt x="21111" y="1042"/>
                  <a:pt x="20997" y="1036"/>
                  <a:pt x="20883" y="1036"/>
                </a:cubicBezTo>
                <a:cubicBezTo>
                  <a:pt x="20734" y="1036"/>
                  <a:pt x="20586" y="1047"/>
                  <a:pt x="20442" y="1094"/>
                </a:cubicBezTo>
                <a:cubicBezTo>
                  <a:pt x="19531" y="1390"/>
                  <a:pt x="18584" y="1519"/>
                  <a:pt x="17639" y="1633"/>
                </a:cubicBezTo>
                <a:cubicBezTo>
                  <a:pt x="17300" y="1675"/>
                  <a:pt x="16985" y="1842"/>
                  <a:pt x="16625" y="1842"/>
                </a:cubicBezTo>
                <a:cubicBezTo>
                  <a:pt x="16540" y="1842"/>
                  <a:pt x="16453" y="1833"/>
                  <a:pt x="16363" y="1811"/>
                </a:cubicBezTo>
                <a:cubicBezTo>
                  <a:pt x="16355" y="1809"/>
                  <a:pt x="16346" y="1808"/>
                  <a:pt x="16335" y="1808"/>
                </a:cubicBezTo>
                <a:cubicBezTo>
                  <a:pt x="16193" y="1808"/>
                  <a:pt x="15836" y="1983"/>
                  <a:pt x="15590" y="2040"/>
                </a:cubicBezTo>
                <a:cubicBezTo>
                  <a:pt x="14531" y="2291"/>
                  <a:pt x="13464" y="2485"/>
                  <a:pt x="12423" y="2827"/>
                </a:cubicBezTo>
                <a:cubicBezTo>
                  <a:pt x="11687" y="3070"/>
                  <a:pt x="10887" y="3119"/>
                  <a:pt x="10142" y="3341"/>
                </a:cubicBezTo>
                <a:cubicBezTo>
                  <a:pt x="9647" y="3489"/>
                  <a:pt x="9136" y="3543"/>
                  <a:pt x="8643" y="3714"/>
                </a:cubicBezTo>
                <a:cubicBezTo>
                  <a:pt x="7881" y="3979"/>
                  <a:pt x="7091" y="4244"/>
                  <a:pt x="6317" y="4380"/>
                </a:cubicBezTo>
                <a:cubicBezTo>
                  <a:pt x="5755" y="4479"/>
                  <a:pt x="5305" y="4792"/>
                  <a:pt x="4756" y="4869"/>
                </a:cubicBezTo>
                <a:cubicBezTo>
                  <a:pt x="4392" y="4919"/>
                  <a:pt x="4058" y="5152"/>
                  <a:pt x="3699" y="5265"/>
                </a:cubicBezTo>
                <a:cubicBezTo>
                  <a:pt x="3203" y="5421"/>
                  <a:pt x="2706" y="5583"/>
                  <a:pt x="2212" y="5744"/>
                </a:cubicBezTo>
                <a:cubicBezTo>
                  <a:pt x="1377" y="6017"/>
                  <a:pt x="492" y="6268"/>
                  <a:pt x="183" y="7279"/>
                </a:cubicBezTo>
                <a:cubicBezTo>
                  <a:pt x="1" y="7873"/>
                  <a:pt x="302" y="9026"/>
                  <a:pt x="815" y="9244"/>
                </a:cubicBezTo>
                <a:cubicBezTo>
                  <a:pt x="1241" y="9425"/>
                  <a:pt x="1552" y="9735"/>
                  <a:pt x="1892" y="10005"/>
                </a:cubicBezTo>
                <a:cubicBezTo>
                  <a:pt x="2323" y="10347"/>
                  <a:pt x="2614" y="10856"/>
                  <a:pt x="3103" y="11134"/>
                </a:cubicBezTo>
                <a:cubicBezTo>
                  <a:pt x="3402" y="11304"/>
                  <a:pt x="3767" y="11552"/>
                  <a:pt x="3889" y="11751"/>
                </a:cubicBezTo>
                <a:cubicBezTo>
                  <a:pt x="4161" y="12190"/>
                  <a:pt x="4564" y="12300"/>
                  <a:pt x="4942" y="12499"/>
                </a:cubicBezTo>
                <a:cubicBezTo>
                  <a:pt x="5410" y="12747"/>
                  <a:pt x="5533" y="13034"/>
                  <a:pt x="5352" y="13571"/>
                </a:cubicBezTo>
                <a:cubicBezTo>
                  <a:pt x="5287" y="13762"/>
                  <a:pt x="5124" y="14023"/>
                  <a:pt x="5192" y="14133"/>
                </a:cubicBezTo>
                <a:cubicBezTo>
                  <a:pt x="5340" y="14366"/>
                  <a:pt x="5167" y="14478"/>
                  <a:pt x="5076" y="14536"/>
                </a:cubicBezTo>
                <a:cubicBezTo>
                  <a:pt x="4722" y="14765"/>
                  <a:pt x="4624" y="15057"/>
                  <a:pt x="4687" y="15464"/>
                </a:cubicBezTo>
                <a:cubicBezTo>
                  <a:pt x="4711" y="15624"/>
                  <a:pt x="4756" y="15906"/>
                  <a:pt x="4436" y="15906"/>
                </a:cubicBezTo>
                <a:cubicBezTo>
                  <a:pt x="4434" y="15906"/>
                  <a:pt x="4432" y="15906"/>
                  <a:pt x="4430" y="15906"/>
                </a:cubicBezTo>
                <a:cubicBezTo>
                  <a:pt x="4428" y="15906"/>
                  <a:pt x="4426" y="15906"/>
                  <a:pt x="4424" y="15906"/>
                </a:cubicBezTo>
                <a:cubicBezTo>
                  <a:pt x="4284" y="15906"/>
                  <a:pt x="4303" y="15993"/>
                  <a:pt x="4275" y="16083"/>
                </a:cubicBezTo>
                <a:cubicBezTo>
                  <a:pt x="4197" y="16337"/>
                  <a:pt x="4163" y="16643"/>
                  <a:pt x="3995" y="16821"/>
                </a:cubicBezTo>
                <a:cubicBezTo>
                  <a:pt x="3727" y="17110"/>
                  <a:pt x="3663" y="17490"/>
                  <a:pt x="3526" y="17809"/>
                </a:cubicBezTo>
                <a:cubicBezTo>
                  <a:pt x="3297" y="18342"/>
                  <a:pt x="3035" y="18883"/>
                  <a:pt x="2913" y="19454"/>
                </a:cubicBezTo>
                <a:cubicBezTo>
                  <a:pt x="2845" y="19774"/>
                  <a:pt x="2713" y="20051"/>
                  <a:pt x="2599" y="20345"/>
                </a:cubicBezTo>
                <a:cubicBezTo>
                  <a:pt x="2566" y="20432"/>
                  <a:pt x="2323" y="21160"/>
                  <a:pt x="2319" y="21229"/>
                </a:cubicBezTo>
                <a:cubicBezTo>
                  <a:pt x="2295" y="21554"/>
                  <a:pt x="1980" y="21902"/>
                  <a:pt x="2029" y="22083"/>
                </a:cubicBezTo>
                <a:cubicBezTo>
                  <a:pt x="2128" y="22453"/>
                  <a:pt x="1594" y="22653"/>
                  <a:pt x="1881" y="22988"/>
                </a:cubicBezTo>
                <a:cubicBezTo>
                  <a:pt x="1425" y="23319"/>
                  <a:pt x="1879" y="23843"/>
                  <a:pt x="1614" y="24176"/>
                </a:cubicBezTo>
                <a:cubicBezTo>
                  <a:pt x="1691" y="24632"/>
                  <a:pt x="1804" y="25014"/>
                  <a:pt x="2085" y="25360"/>
                </a:cubicBezTo>
                <a:cubicBezTo>
                  <a:pt x="2371" y="25707"/>
                  <a:pt x="2693" y="25868"/>
                  <a:pt x="3062" y="25868"/>
                </a:cubicBezTo>
                <a:cubicBezTo>
                  <a:pt x="3252" y="25868"/>
                  <a:pt x="3455" y="25825"/>
                  <a:pt x="3673" y="25743"/>
                </a:cubicBezTo>
                <a:cubicBezTo>
                  <a:pt x="4530" y="25422"/>
                  <a:pt x="5320" y="24963"/>
                  <a:pt x="6159" y="24605"/>
                </a:cubicBezTo>
                <a:cubicBezTo>
                  <a:pt x="6676" y="24385"/>
                  <a:pt x="7206" y="24138"/>
                  <a:pt x="7683" y="23850"/>
                </a:cubicBezTo>
                <a:cubicBezTo>
                  <a:pt x="8249" y="23511"/>
                  <a:pt x="8875" y="23357"/>
                  <a:pt x="9454" y="23070"/>
                </a:cubicBezTo>
                <a:cubicBezTo>
                  <a:pt x="10196" y="22704"/>
                  <a:pt x="11013" y="22489"/>
                  <a:pt x="11795" y="22204"/>
                </a:cubicBezTo>
                <a:cubicBezTo>
                  <a:pt x="12296" y="22022"/>
                  <a:pt x="12798" y="21843"/>
                  <a:pt x="13291" y="21641"/>
                </a:cubicBezTo>
                <a:cubicBezTo>
                  <a:pt x="13881" y="21400"/>
                  <a:pt x="14524" y="21332"/>
                  <a:pt x="15107" y="21128"/>
                </a:cubicBezTo>
                <a:cubicBezTo>
                  <a:pt x="15846" y="20870"/>
                  <a:pt x="16590" y="20636"/>
                  <a:pt x="17341" y="20428"/>
                </a:cubicBezTo>
                <a:cubicBezTo>
                  <a:pt x="17974" y="20251"/>
                  <a:pt x="18653" y="20221"/>
                  <a:pt x="19272" y="20011"/>
                </a:cubicBezTo>
                <a:cubicBezTo>
                  <a:pt x="19655" y="19880"/>
                  <a:pt x="20094" y="19720"/>
                  <a:pt x="20436" y="19682"/>
                </a:cubicBezTo>
                <a:cubicBezTo>
                  <a:pt x="21077" y="19611"/>
                  <a:pt x="21703" y="19453"/>
                  <a:pt x="22343" y="19390"/>
                </a:cubicBezTo>
                <a:cubicBezTo>
                  <a:pt x="22534" y="19371"/>
                  <a:pt x="22649" y="19215"/>
                  <a:pt x="22872" y="19215"/>
                </a:cubicBezTo>
                <a:cubicBezTo>
                  <a:pt x="22878" y="19215"/>
                  <a:pt x="22885" y="19215"/>
                  <a:pt x="22892" y="19216"/>
                </a:cubicBezTo>
                <a:cubicBezTo>
                  <a:pt x="22928" y="19217"/>
                  <a:pt x="22965" y="19218"/>
                  <a:pt x="23001" y="19218"/>
                </a:cubicBezTo>
                <a:cubicBezTo>
                  <a:pt x="23493" y="19218"/>
                  <a:pt x="23980" y="19081"/>
                  <a:pt x="24479" y="19048"/>
                </a:cubicBezTo>
                <a:cubicBezTo>
                  <a:pt x="25192" y="19001"/>
                  <a:pt x="25906" y="18893"/>
                  <a:pt x="26620" y="18819"/>
                </a:cubicBezTo>
                <a:cubicBezTo>
                  <a:pt x="26655" y="18815"/>
                  <a:pt x="26690" y="18814"/>
                  <a:pt x="26726" y="18814"/>
                </a:cubicBezTo>
                <a:cubicBezTo>
                  <a:pt x="26871" y="18814"/>
                  <a:pt x="27019" y="18838"/>
                  <a:pt x="27157" y="18838"/>
                </a:cubicBezTo>
                <a:cubicBezTo>
                  <a:pt x="27253" y="18838"/>
                  <a:pt x="27344" y="18826"/>
                  <a:pt x="27426" y="18786"/>
                </a:cubicBezTo>
                <a:cubicBezTo>
                  <a:pt x="27816" y="18592"/>
                  <a:pt x="28269" y="18609"/>
                  <a:pt x="28624" y="18599"/>
                </a:cubicBezTo>
                <a:cubicBezTo>
                  <a:pt x="29619" y="18570"/>
                  <a:pt x="30613" y="18478"/>
                  <a:pt x="31606" y="18423"/>
                </a:cubicBezTo>
                <a:cubicBezTo>
                  <a:pt x="31630" y="18422"/>
                  <a:pt x="31653" y="18421"/>
                  <a:pt x="31676" y="18421"/>
                </a:cubicBezTo>
                <a:cubicBezTo>
                  <a:pt x="31971" y="18421"/>
                  <a:pt x="32247" y="18517"/>
                  <a:pt x="32540" y="18517"/>
                </a:cubicBezTo>
                <a:cubicBezTo>
                  <a:pt x="32599" y="18517"/>
                  <a:pt x="32659" y="18513"/>
                  <a:pt x="32720" y="18504"/>
                </a:cubicBezTo>
                <a:cubicBezTo>
                  <a:pt x="32890" y="18478"/>
                  <a:pt x="33049" y="18384"/>
                  <a:pt x="33229" y="18384"/>
                </a:cubicBezTo>
                <a:cubicBezTo>
                  <a:pt x="33269" y="18384"/>
                  <a:pt x="33309" y="18388"/>
                  <a:pt x="33350" y="18399"/>
                </a:cubicBezTo>
                <a:cubicBezTo>
                  <a:pt x="33635" y="18470"/>
                  <a:pt x="33926" y="18493"/>
                  <a:pt x="34216" y="18493"/>
                </a:cubicBezTo>
                <a:cubicBezTo>
                  <a:pt x="34625" y="18493"/>
                  <a:pt x="35035" y="18448"/>
                  <a:pt x="35431" y="18429"/>
                </a:cubicBezTo>
                <a:cubicBezTo>
                  <a:pt x="36126" y="18397"/>
                  <a:pt x="36837" y="18444"/>
                  <a:pt x="37548" y="18319"/>
                </a:cubicBezTo>
                <a:cubicBezTo>
                  <a:pt x="37713" y="18290"/>
                  <a:pt x="37884" y="18281"/>
                  <a:pt x="38058" y="18281"/>
                </a:cubicBezTo>
                <a:cubicBezTo>
                  <a:pt x="38411" y="18281"/>
                  <a:pt x="38778" y="18320"/>
                  <a:pt x="39141" y="18320"/>
                </a:cubicBezTo>
                <a:cubicBezTo>
                  <a:pt x="39201" y="18320"/>
                  <a:pt x="39261" y="18319"/>
                  <a:pt x="39321" y="18317"/>
                </a:cubicBezTo>
                <a:cubicBezTo>
                  <a:pt x="39444" y="18312"/>
                  <a:pt x="39568" y="18309"/>
                  <a:pt x="39692" y="18309"/>
                </a:cubicBezTo>
                <a:cubicBezTo>
                  <a:pt x="40171" y="18309"/>
                  <a:pt x="40651" y="18341"/>
                  <a:pt x="41130" y="18341"/>
                </a:cubicBezTo>
                <a:cubicBezTo>
                  <a:pt x="41500" y="18341"/>
                  <a:pt x="41870" y="18322"/>
                  <a:pt x="42240" y="18256"/>
                </a:cubicBezTo>
                <a:cubicBezTo>
                  <a:pt x="42244" y="18255"/>
                  <a:pt x="42248" y="18255"/>
                  <a:pt x="42253" y="18255"/>
                </a:cubicBezTo>
                <a:cubicBezTo>
                  <a:pt x="42290" y="18255"/>
                  <a:pt x="42333" y="18280"/>
                  <a:pt x="42369" y="18299"/>
                </a:cubicBezTo>
                <a:cubicBezTo>
                  <a:pt x="42586" y="18416"/>
                  <a:pt x="42813" y="18441"/>
                  <a:pt x="43042" y="18441"/>
                </a:cubicBezTo>
                <a:cubicBezTo>
                  <a:pt x="43221" y="18441"/>
                  <a:pt x="43402" y="18426"/>
                  <a:pt x="43582" y="18426"/>
                </a:cubicBezTo>
                <a:cubicBezTo>
                  <a:pt x="43707" y="18426"/>
                  <a:pt x="43832" y="18433"/>
                  <a:pt x="43955" y="18458"/>
                </a:cubicBezTo>
                <a:cubicBezTo>
                  <a:pt x="44227" y="18514"/>
                  <a:pt x="44508" y="18533"/>
                  <a:pt x="44791" y="18533"/>
                </a:cubicBezTo>
                <a:cubicBezTo>
                  <a:pt x="45033" y="18533"/>
                  <a:pt x="45277" y="18519"/>
                  <a:pt x="45516" y="18502"/>
                </a:cubicBezTo>
                <a:cubicBezTo>
                  <a:pt x="45538" y="18501"/>
                  <a:pt x="45559" y="18500"/>
                  <a:pt x="45580" y="18500"/>
                </a:cubicBezTo>
                <a:cubicBezTo>
                  <a:pt x="45932" y="18500"/>
                  <a:pt x="46263" y="18693"/>
                  <a:pt x="46601" y="18693"/>
                </a:cubicBezTo>
                <a:cubicBezTo>
                  <a:pt x="46694" y="18693"/>
                  <a:pt x="46787" y="18679"/>
                  <a:pt x="46881" y="18642"/>
                </a:cubicBezTo>
                <a:cubicBezTo>
                  <a:pt x="46961" y="18610"/>
                  <a:pt x="47038" y="18598"/>
                  <a:pt x="47112" y="18598"/>
                </a:cubicBezTo>
                <a:cubicBezTo>
                  <a:pt x="47331" y="18598"/>
                  <a:pt x="47528" y="18706"/>
                  <a:pt x="47713" y="18748"/>
                </a:cubicBezTo>
                <a:cubicBezTo>
                  <a:pt x="48424" y="18912"/>
                  <a:pt x="49152" y="18951"/>
                  <a:pt x="49864" y="19097"/>
                </a:cubicBezTo>
                <a:cubicBezTo>
                  <a:pt x="50579" y="19244"/>
                  <a:pt x="51340" y="19286"/>
                  <a:pt x="52039" y="19459"/>
                </a:cubicBezTo>
                <a:cubicBezTo>
                  <a:pt x="52720" y="19626"/>
                  <a:pt x="53424" y="19791"/>
                  <a:pt x="54104" y="19998"/>
                </a:cubicBezTo>
                <a:cubicBezTo>
                  <a:pt x="54933" y="20251"/>
                  <a:pt x="55811" y="20376"/>
                  <a:pt x="56661" y="20608"/>
                </a:cubicBezTo>
                <a:cubicBezTo>
                  <a:pt x="57619" y="20868"/>
                  <a:pt x="58582" y="21110"/>
                  <a:pt x="59526" y="21415"/>
                </a:cubicBezTo>
                <a:cubicBezTo>
                  <a:pt x="59836" y="21515"/>
                  <a:pt x="60206" y="21504"/>
                  <a:pt x="60452" y="21645"/>
                </a:cubicBezTo>
                <a:cubicBezTo>
                  <a:pt x="61308" y="22133"/>
                  <a:pt x="62287" y="22292"/>
                  <a:pt x="63151" y="22752"/>
                </a:cubicBezTo>
                <a:cubicBezTo>
                  <a:pt x="63859" y="23130"/>
                  <a:pt x="64670" y="23265"/>
                  <a:pt x="65360" y="23727"/>
                </a:cubicBezTo>
                <a:cubicBezTo>
                  <a:pt x="65906" y="24092"/>
                  <a:pt x="66592" y="24223"/>
                  <a:pt x="67120" y="24658"/>
                </a:cubicBezTo>
                <a:cubicBezTo>
                  <a:pt x="67235" y="24754"/>
                  <a:pt x="67420" y="24836"/>
                  <a:pt x="67569" y="24836"/>
                </a:cubicBezTo>
                <a:cubicBezTo>
                  <a:pt x="67591" y="24836"/>
                  <a:pt x="67613" y="24834"/>
                  <a:pt x="67634" y="24830"/>
                </a:cubicBezTo>
                <a:cubicBezTo>
                  <a:pt x="67718" y="24813"/>
                  <a:pt x="67800" y="24806"/>
                  <a:pt x="67880" y="24806"/>
                </a:cubicBezTo>
                <a:cubicBezTo>
                  <a:pt x="68221" y="24806"/>
                  <a:pt x="68531" y="24939"/>
                  <a:pt x="68799" y="25091"/>
                </a:cubicBezTo>
                <a:cubicBezTo>
                  <a:pt x="68919" y="25159"/>
                  <a:pt x="69025" y="25186"/>
                  <a:pt x="69122" y="25186"/>
                </a:cubicBezTo>
                <a:cubicBezTo>
                  <a:pt x="69313" y="25186"/>
                  <a:pt x="69465" y="25080"/>
                  <a:pt x="69614" y="24977"/>
                </a:cubicBezTo>
                <a:cubicBezTo>
                  <a:pt x="70219" y="24563"/>
                  <a:pt x="70411" y="23856"/>
                  <a:pt x="70100" y="23076"/>
                </a:cubicBezTo>
                <a:cubicBezTo>
                  <a:pt x="70014" y="22861"/>
                  <a:pt x="70128" y="22647"/>
                  <a:pt x="69990" y="22460"/>
                </a:cubicBezTo>
                <a:cubicBezTo>
                  <a:pt x="69542" y="21851"/>
                  <a:pt x="69482" y="21077"/>
                  <a:pt x="69123" y="20415"/>
                </a:cubicBezTo>
                <a:cubicBezTo>
                  <a:pt x="68886" y="19978"/>
                  <a:pt x="68848" y="19415"/>
                  <a:pt x="68591" y="18940"/>
                </a:cubicBezTo>
                <a:cubicBezTo>
                  <a:pt x="68373" y="18532"/>
                  <a:pt x="68287" y="18053"/>
                  <a:pt x="68077" y="17638"/>
                </a:cubicBezTo>
                <a:cubicBezTo>
                  <a:pt x="67855" y="17197"/>
                  <a:pt x="67679" y="16743"/>
                  <a:pt x="67496" y="16286"/>
                </a:cubicBezTo>
                <a:cubicBezTo>
                  <a:pt x="67340" y="15896"/>
                  <a:pt x="67187" y="15464"/>
                  <a:pt x="66929" y="15150"/>
                </a:cubicBezTo>
                <a:cubicBezTo>
                  <a:pt x="66611" y="14761"/>
                  <a:pt x="66497" y="14312"/>
                  <a:pt x="66317" y="13880"/>
                </a:cubicBezTo>
                <a:cubicBezTo>
                  <a:pt x="66252" y="13723"/>
                  <a:pt x="66271" y="13547"/>
                  <a:pt x="66411" y="13404"/>
                </a:cubicBezTo>
                <a:cubicBezTo>
                  <a:pt x="66703" y="13107"/>
                  <a:pt x="66996" y="12813"/>
                  <a:pt x="67268" y="12498"/>
                </a:cubicBezTo>
                <a:cubicBezTo>
                  <a:pt x="67567" y="12150"/>
                  <a:pt x="67900" y="11842"/>
                  <a:pt x="68229" y="11523"/>
                </a:cubicBezTo>
                <a:cubicBezTo>
                  <a:pt x="68562" y="11201"/>
                  <a:pt x="68808" y="10787"/>
                  <a:pt x="69141" y="10462"/>
                </a:cubicBezTo>
                <a:cubicBezTo>
                  <a:pt x="69742" y="9874"/>
                  <a:pt x="70341" y="9296"/>
                  <a:pt x="70865" y="8628"/>
                </a:cubicBezTo>
                <a:cubicBezTo>
                  <a:pt x="71055" y="8387"/>
                  <a:pt x="71183" y="8090"/>
                  <a:pt x="71403" y="7897"/>
                </a:cubicBezTo>
                <a:cubicBezTo>
                  <a:pt x="71728" y="7613"/>
                  <a:pt x="71878" y="7250"/>
                  <a:pt x="72010" y="6875"/>
                </a:cubicBezTo>
                <a:cubicBezTo>
                  <a:pt x="72132" y="6531"/>
                  <a:pt x="71916" y="5855"/>
                  <a:pt x="71665" y="5721"/>
                </a:cubicBezTo>
                <a:cubicBezTo>
                  <a:pt x="71329" y="5543"/>
                  <a:pt x="70978" y="5389"/>
                  <a:pt x="70642" y="5207"/>
                </a:cubicBezTo>
                <a:cubicBezTo>
                  <a:pt x="70301" y="5022"/>
                  <a:pt x="69986" y="4844"/>
                  <a:pt x="69567" y="4801"/>
                </a:cubicBezTo>
                <a:cubicBezTo>
                  <a:pt x="69131" y="4756"/>
                  <a:pt x="68718" y="4492"/>
                  <a:pt x="68291" y="4336"/>
                </a:cubicBezTo>
                <a:cubicBezTo>
                  <a:pt x="67820" y="4161"/>
                  <a:pt x="67286" y="4117"/>
                  <a:pt x="66852" y="3909"/>
                </a:cubicBezTo>
                <a:cubicBezTo>
                  <a:pt x="66145" y="3568"/>
                  <a:pt x="65366" y="3554"/>
                  <a:pt x="64639" y="3305"/>
                </a:cubicBezTo>
                <a:cubicBezTo>
                  <a:pt x="64144" y="3134"/>
                  <a:pt x="63540" y="3018"/>
                  <a:pt x="62960" y="2970"/>
                </a:cubicBezTo>
                <a:cubicBezTo>
                  <a:pt x="62285" y="2912"/>
                  <a:pt x="61646" y="2586"/>
                  <a:pt x="60951" y="2510"/>
                </a:cubicBezTo>
                <a:cubicBezTo>
                  <a:pt x="59888" y="2392"/>
                  <a:pt x="58824" y="2248"/>
                  <a:pt x="57771" y="2052"/>
                </a:cubicBezTo>
                <a:cubicBezTo>
                  <a:pt x="57139" y="1935"/>
                  <a:pt x="56489" y="1953"/>
                  <a:pt x="55866" y="1767"/>
                </a:cubicBezTo>
                <a:cubicBezTo>
                  <a:pt x="55597" y="1688"/>
                  <a:pt x="55321" y="1641"/>
                  <a:pt x="55042" y="1627"/>
                </a:cubicBezTo>
                <a:cubicBezTo>
                  <a:pt x="54460" y="1594"/>
                  <a:pt x="53885" y="1470"/>
                  <a:pt x="53302" y="1406"/>
                </a:cubicBezTo>
                <a:cubicBezTo>
                  <a:pt x="52746" y="1344"/>
                  <a:pt x="52193" y="1211"/>
                  <a:pt x="51631" y="1156"/>
                </a:cubicBezTo>
                <a:cubicBezTo>
                  <a:pt x="51606" y="1153"/>
                  <a:pt x="51582" y="1153"/>
                  <a:pt x="51557" y="1153"/>
                </a:cubicBezTo>
                <a:cubicBezTo>
                  <a:pt x="51493" y="1153"/>
                  <a:pt x="51430" y="1159"/>
                  <a:pt x="51363" y="1159"/>
                </a:cubicBezTo>
                <a:cubicBezTo>
                  <a:pt x="51322" y="1159"/>
                  <a:pt x="51280" y="1157"/>
                  <a:pt x="51236" y="1149"/>
                </a:cubicBezTo>
                <a:cubicBezTo>
                  <a:pt x="50673" y="1051"/>
                  <a:pt x="50099" y="917"/>
                  <a:pt x="49540" y="917"/>
                </a:cubicBezTo>
                <a:cubicBezTo>
                  <a:pt x="48875" y="917"/>
                  <a:pt x="48220" y="831"/>
                  <a:pt x="47576" y="738"/>
                </a:cubicBezTo>
                <a:cubicBezTo>
                  <a:pt x="46464" y="577"/>
                  <a:pt x="45344" y="575"/>
                  <a:pt x="44229" y="476"/>
                </a:cubicBezTo>
                <a:cubicBezTo>
                  <a:pt x="43021" y="369"/>
                  <a:pt x="41793" y="431"/>
                  <a:pt x="40590" y="221"/>
                </a:cubicBezTo>
                <a:cubicBezTo>
                  <a:pt x="40555" y="214"/>
                  <a:pt x="40521" y="212"/>
                  <a:pt x="40488" y="212"/>
                </a:cubicBezTo>
                <a:cubicBezTo>
                  <a:pt x="40289" y="212"/>
                  <a:pt x="40111" y="304"/>
                  <a:pt x="39924" y="304"/>
                </a:cubicBezTo>
                <a:cubicBezTo>
                  <a:pt x="39884" y="304"/>
                  <a:pt x="39843" y="300"/>
                  <a:pt x="39802" y="290"/>
                </a:cubicBezTo>
                <a:cubicBezTo>
                  <a:pt x="39150" y="126"/>
                  <a:pt x="38478" y="223"/>
                  <a:pt x="37816" y="131"/>
                </a:cubicBezTo>
                <a:cubicBezTo>
                  <a:pt x="37455" y="81"/>
                  <a:pt x="37087" y="57"/>
                  <a:pt x="36720" y="57"/>
                </a:cubicBezTo>
                <a:cubicBezTo>
                  <a:pt x="36456" y="57"/>
                  <a:pt x="36194" y="69"/>
                  <a:pt x="35934" y="92"/>
                </a:cubicBezTo>
                <a:cubicBezTo>
                  <a:pt x="35897" y="96"/>
                  <a:pt x="35860" y="97"/>
                  <a:pt x="35823" y="97"/>
                </a:cubicBezTo>
                <a:cubicBezTo>
                  <a:pt x="35523" y="97"/>
                  <a:pt x="35228" y="1"/>
                  <a:pt x="34952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C2B3F"/>
              </a:solidFill>
            </a:endParaRPr>
          </a:p>
        </p:txBody>
      </p:sp>
      <p:sp>
        <p:nvSpPr>
          <p:cNvPr id="2070" name="Google Shape;2070;p86"/>
          <p:cNvSpPr txBox="1">
            <a:spLocks noGrp="1"/>
          </p:cNvSpPr>
          <p:nvPr>
            <p:ph type="ctrTitle" idx="5"/>
          </p:nvPr>
        </p:nvSpPr>
        <p:spPr>
          <a:xfrm>
            <a:off x="311700" y="1225575"/>
            <a:ext cx="85206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Lexend"/>
                <a:ea typeface="Lexend"/>
                <a:cs typeface="Lexend"/>
                <a:sym typeface="Lexend"/>
              </a:rPr>
              <a:t>Paul Sugarman</a:t>
            </a:r>
            <a:endParaRPr sz="4800"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2071" name="Google Shape;2071;p86" title="Paul Sugarman_Jewish Family Life.mp3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16663" y="2708824"/>
            <a:ext cx="1310675" cy="1310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Google Shape;2076;p87"/>
          <p:cNvSpPr/>
          <p:nvPr/>
        </p:nvSpPr>
        <p:spPr>
          <a:xfrm>
            <a:off x="695088" y="799250"/>
            <a:ext cx="7753829" cy="1909576"/>
          </a:xfrm>
          <a:custGeom>
            <a:avLst/>
            <a:gdLst/>
            <a:ahLst/>
            <a:cxnLst/>
            <a:rect l="l" t="t" r="r" b="b"/>
            <a:pathLst>
              <a:path w="72132" h="25868" extrusionOk="0">
                <a:moveTo>
                  <a:pt x="33085" y="942"/>
                </a:moveTo>
                <a:cubicBezTo>
                  <a:pt x="34029" y="942"/>
                  <a:pt x="34973" y="981"/>
                  <a:pt x="35918" y="981"/>
                </a:cubicBezTo>
                <a:cubicBezTo>
                  <a:pt x="36232" y="981"/>
                  <a:pt x="36546" y="977"/>
                  <a:pt x="36860" y="965"/>
                </a:cubicBezTo>
                <a:cubicBezTo>
                  <a:pt x="36974" y="961"/>
                  <a:pt x="37087" y="959"/>
                  <a:pt x="37201" y="959"/>
                </a:cubicBezTo>
                <a:cubicBezTo>
                  <a:pt x="38334" y="959"/>
                  <a:pt x="39474" y="1152"/>
                  <a:pt x="40613" y="1187"/>
                </a:cubicBezTo>
                <a:cubicBezTo>
                  <a:pt x="41489" y="1213"/>
                  <a:pt x="42362" y="1268"/>
                  <a:pt x="43236" y="1318"/>
                </a:cubicBezTo>
                <a:cubicBezTo>
                  <a:pt x="44236" y="1376"/>
                  <a:pt x="45235" y="1473"/>
                  <a:pt x="46237" y="1513"/>
                </a:cubicBezTo>
                <a:cubicBezTo>
                  <a:pt x="47615" y="1566"/>
                  <a:pt x="48965" y="1889"/>
                  <a:pt x="50336" y="1957"/>
                </a:cubicBezTo>
                <a:cubicBezTo>
                  <a:pt x="51489" y="2015"/>
                  <a:pt x="52631" y="2162"/>
                  <a:pt x="53763" y="2341"/>
                </a:cubicBezTo>
                <a:cubicBezTo>
                  <a:pt x="54605" y="2472"/>
                  <a:pt x="55458" y="2497"/>
                  <a:pt x="56290" y="2667"/>
                </a:cubicBezTo>
                <a:cubicBezTo>
                  <a:pt x="57332" y="2879"/>
                  <a:pt x="58390" y="2987"/>
                  <a:pt x="59428" y="3180"/>
                </a:cubicBezTo>
                <a:cubicBezTo>
                  <a:pt x="60165" y="3316"/>
                  <a:pt x="60928" y="3360"/>
                  <a:pt x="61647" y="3594"/>
                </a:cubicBezTo>
                <a:cubicBezTo>
                  <a:pt x="62527" y="3878"/>
                  <a:pt x="63457" y="3939"/>
                  <a:pt x="64334" y="4249"/>
                </a:cubicBezTo>
                <a:cubicBezTo>
                  <a:pt x="64687" y="4375"/>
                  <a:pt x="65082" y="4408"/>
                  <a:pt x="65453" y="4517"/>
                </a:cubicBezTo>
                <a:cubicBezTo>
                  <a:pt x="66414" y="4795"/>
                  <a:pt x="67402" y="4988"/>
                  <a:pt x="68339" y="5327"/>
                </a:cubicBezTo>
                <a:cubicBezTo>
                  <a:pt x="68732" y="5469"/>
                  <a:pt x="69130" y="5661"/>
                  <a:pt x="69516" y="5844"/>
                </a:cubicBezTo>
                <a:cubicBezTo>
                  <a:pt x="69850" y="6004"/>
                  <a:pt x="70184" y="6150"/>
                  <a:pt x="70532" y="6277"/>
                </a:cubicBezTo>
                <a:cubicBezTo>
                  <a:pt x="70657" y="6321"/>
                  <a:pt x="70878" y="6372"/>
                  <a:pt x="70791" y="6595"/>
                </a:cubicBezTo>
                <a:cubicBezTo>
                  <a:pt x="70758" y="6680"/>
                  <a:pt x="70718" y="6708"/>
                  <a:pt x="70674" y="6708"/>
                </a:cubicBezTo>
                <a:cubicBezTo>
                  <a:pt x="70600" y="6708"/>
                  <a:pt x="70516" y="6626"/>
                  <a:pt x="70446" y="6606"/>
                </a:cubicBezTo>
                <a:cubicBezTo>
                  <a:pt x="69507" y="6344"/>
                  <a:pt x="68579" y="6035"/>
                  <a:pt x="67608" y="5900"/>
                </a:cubicBezTo>
                <a:cubicBezTo>
                  <a:pt x="67541" y="5891"/>
                  <a:pt x="67469" y="5880"/>
                  <a:pt x="67398" y="5880"/>
                </a:cubicBezTo>
                <a:cubicBezTo>
                  <a:pt x="67268" y="5880"/>
                  <a:pt x="67139" y="5918"/>
                  <a:pt x="67037" y="6075"/>
                </a:cubicBezTo>
                <a:cubicBezTo>
                  <a:pt x="67625" y="6313"/>
                  <a:pt x="68254" y="6345"/>
                  <a:pt x="68834" y="6544"/>
                </a:cubicBezTo>
                <a:cubicBezTo>
                  <a:pt x="69301" y="6703"/>
                  <a:pt x="69770" y="6845"/>
                  <a:pt x="70253" y="6932"/>
                </a:cubicBezTo>
                <a:cubicBezTo>
                  <a:pt x="70526" y="6981"/>
                  <a:pt x="70467" y="7134"/>
                  <a:pt x="70373" y="7307"/>
                </a:cubicBezTo>
                <a:cubicBezTo>
                  <a:pt x="70307" y="7430"/>
                  <a:pt x="70294" y="7568"/>
                  <a:pt x="70148" y="7568"/>
                </a:cubicBezTo>
                <a:cubicBezTo>
                  <a:pt x="70105" y="7568"/>
                  <a:pt x="70050" y="7556"/>
                  <a:pt x="69980" y="7528"/>
                </a:cubicBezTo>
                <a:cubicBezTo>
                  <a:pt x="69501" y="7339"/>
                  <a:pt x="69021" y="7139"/>
                  <a:pt x="68511" y="7019"/>
                </a:cubicBezTo>
                <a:cubicBezTo>
                  <a:pt x="67962" y="6890"/>
                  <a:pt x="67441" y="6655"/>
                  <a:pt x="66794" y="6559"/>
                </a:cubicBezTo>
                <a:lnTo>
                  <a:pt x="66794" y="6559"/>
                </a:lnTo>
                <a:cubicBezTo>
                  <a:pt x="67069" y="6881"/>
                  <a:pt x="67420" y="6863"/>
                  <a:pt x="67691" y="6948"/>
                </a:cubicBezTo>
                <a:cubicBezTo>
                  <a:pt x="68314" y="7145"/>
                  <a:pt x="68877" y="7486"/>
                  <a:pt x="69510" y="7653"/>
                </a:cubicBezTo>
                <a:cubicBezTo>
                  <a:pt x="69621" y="7682"/>
                  <a:pt x="69905" y="7771"/>
                  <a:pt x="69744" y="8061"/>
                </a:cubicBezTo>
                <a:cubicBezTo>
                  <a:pt x="69648" y="8233"/>
                  <a:pt x="69612" y="8458"/>
                  <a:pt x="69412" y="8458"/>
                </a:cubicBezTo>
                <a:cubicBezTo>
                  <a:pt x="69360" y="8458"/>
                  <a:pt x="69296" y="8442"/>
                  <a:pt x="69218" y="8406"/>
                </a:cubicBezTo>
                <a:cubicBezTo>
                  <a:pt x="68566" y="8110"/>
                  <a:pt x="67881" y="7885"/>
                  <a:pt x="67181" y="7754"/>
                </a:cubicBezTo>
                <a:cubicBezTo>
                  <a:pt x="66443" y="7616"/>
                  <a:pt x="65728" y="7346"/>
                  <a:pt x="64956" y="7346"/>
                </a:cubicBezTo>
                <a:cubicBezTo>
                  <a:pt x="64953" y="7346"/>
                  <a:pt x="64949" y="7346"/>
                  <a:pt x="64946" y="7346"/>
                </a:cubicBezTo>
                <a:cubicBezTo>
                  <a:pt x="65424" y="7646"/>
                  <a:pt x="65962" y="7837"/>
                  <a:pt x="66497" y="7934"/>
                </a:cubicBezTo>
                <a:cubicBezTo>
                  <a:pt x="67315" y="8082"/>
                  <a:pt x="68056" y="8441"/>
                  <a:pt x="68848" y="8652"/>
                </a:cubicBezTo>
                <a:cubicBezTo>
                  <a:pt x="68994" y="8691"/>
                  <a:pt x="69129" y="8778"/>
                  <a:pt x="68926" y="8960"/>
                </a:cubicBezTo>
                <a:cubicBezTo>
                  <a:pt x="68789" y="9082"/>
                  <a:pt x="68554" y="9151"/>
                  <a:pt x="68591" y="9410"/>
                </a:cubicBezTo>
                <a:cubicBezTo>
                  <a:pt x="68573" y="9412"/>
                  <a:pt x="68556" y="9412"/>
                  <a:pt x="68538" y="9412"/>
                </a:cubicBezTo>
                <a:cubicBezTo>
                  <a:pt x="68322" y="9412"/>
                  <a:pt x="68125" y="9327"/>
                  <a:pt x="67927" y="9258"/>
                </a:cubicBezTo>
                <a:cubicBezTo>
                  <a:pt x="66984" y="8932"/>
                  <a:pt x="66040" y="8610"/>
                  <a:pt x="65068" y="8383"/>
                </a:cubicBezTo>
                <a:cubicBezTo>
                  <a:pt x="65052" y="8379"/>
                  <a:pt x="65035" y="8377"/>
                  <a:pt x="65017" y="8377"/>
                </a:cubicBezTo>
                <a:cubicBezTo>
                  <a:pt x="64956" y="8377"/>
                  <a:pt x="64888" y="8403"/>
                  <a:pt x="64799" y="8476"/>
                </a:cubicBezTo>
                <a:cubicBezTo>
                  <a:pt x="65209" y="8651"/>
                  <a:pt x="65614" y="8838"/>
                  <a:pt x="66030" y="8996"/>
                </a:cubicBezTo>
                <a:cubicBezTo>
                  <a:pt x="66590" y="9211"/>
                  <a:pt x="67160" y="9399"/>
                  <a:pt x="67722" y="9608"/>
                </a:cubicBezTo>
                <a:cubicBezTo>
                  <a:pt x="67822" y="9646"/>
                  <a:pt x="68060" y="9702"/>
                  <a:pt x="67966" y="9795"/>
                </a:cubicBezTo>
                <a:cubicBezTo>
                  <a:pt x="67820" y="9939"/>
                  <a:pt x="67924" y="10278"/>
                  <a:pt x="67639" y="10278"/>
                </a:cubicBezTo>
                <a:cubicBezTo>
                  <a:pt x="67629" y="10278"/>
                  <a:pt x="67618" y="10277"/>
                  <a:pt x="67606" y="10276"/>
                </a:cubicBezTo>
                <a:cubicBezTo>
                  <a:pt x="67369" y="10255"/>
                  <a:pt x="67126" y="10253"/>
                  <a:pt x="66898" y="10142"/>
                </a:cubicBezTo>
                <a:cubicBezTo>
                  <a:pt x="65842" y="9626"/>
                  <a:pt x="64663" y="9586"/>
                  <a:pt x="63548" y="9274"/>
                </a:cubicBezTo>
                <a:lnTo>
                  <a:pt x="63548" y="9274"/>
                </a:lnTo>
                <a:cubicBezTo>
                  <a:pt x="63998" y="9686"/>
                  <a:pt x="64580" y="9783"/>
                  <a:pt x="65127" y="9966"/>
                </a:cubicBezTo>
                <a:cubicBezTo>
                  <a:pt x="65773" y="10183"/>
                  <a:pt x="66415" y="10411"/>
                  <a:pt x="67058" y="10636"/>
                </a:cubicBezTo>
                <a:cubicBezTo>
                  <a:pt x="67141" y="10666"/>
                  <a:pt x="67178" y="10727"/>
                  <a:pt x="67153" y="10822"/>
                </a:cubicBezTo>
                <a:cubicBezTo>
                  <a:pt x="67125" y="10922"/>
                  <a:pt x="66324" y="11702"/>
                  <a:pt x="66212" y="11702"/>
                </a:cubicBezTo>
                <a:cubicBezTo>
                  <a:pt x="66209" y="11702"/>
                  <a:pt x="66207" y="11701"/>
                  <a:pt x="66205" y="11700"/>
                </a:cubicBezTo>
                <a:cubicBezTo>
                  <a:pt x="65900" y="11549"/>
                  <a:pt x="65581" y="11441"/>
                  <a:pt x="65259" y="11333"/>
                </a:cubicBezTo>
                <a:cubicBezTo>
                  <a:pt x="64494" y="11074"/>
                  <a:pt x="63731" y="10806"/>
                  <a:pt x="62903" y="10806"/>
                </a:cubicBezTo>
                <a:cubicBezTo>
                  <a:pt x="62868" y="10806"/>
                  <a:pt x="62832" y="10806"/>
                  <a:pt x="62797" y="10807"/>
                </a:cubicBezTo>
                <a:cubicBezTo>
                  <a:pt x="63826" y="11326"/>
                  <a:pt x="64978" y="11555"/>
                  <a:pt x="65989" y="12172"/>
                </a:cubicBezTo>
                <a:cubicBezTo>
                  <a:pt x="65776" y="12361"/>
                  <a:pt x="65524" y="12540"/>
                  <a:pt x="65452" y="12865"/>
                </a:cubicBezTo>
                <a:cubicBezTo>
                  <a:pt x="65432" y="12953"/>
                  <a:pt x="65367" y="12997"/>
                  <a:pt x="65270" y="12997"/>
                </a:cubicBezTo>
                <a:cubicBezTo>
                  <a:pt x="65235" y="12997"/>
                  <a:pt x="65195" y="12991"/>
                  <a:pt x="65152" y="12980"/>
                </a:cubicBezTo>
                <a:cubicBezTo>
                  <a:pt x="64604" y="12838"/>
                  <a:pt x="64065" y="12660"/>
                  <a:pt x="63542" y="12446"/>
                </a:cubicBezTo>
                <a:cubicBezTo>
                  <a:pt x="63097" y="12262"/>
                  <a:pt x="62560" y="12345"/>
                  <a:pt x="62192" y="11974"/>
                </a:cubicBezTo>
                <a:cubicBezTo>
                  <a:pt x="62153" y="11935"/>
                  <a:pt x="62116" y="11921"/>
                  <a:pt x="62080" y="11921"/>
                </a:cubicBezTo>
                <a:cubicBezTo>
                  <a:pt x="61997" y="11921"/>
                  <a:pt x="61917" y="11992"/>
                  <a:pt x="61828" y="11992"/>
                </a:cubicBezTo>
                <a:cubicBezTo>
                  <a:pt x="61817" y="11992"/>
                  <a:pt x="61806" y="11991"/>
                  <a:pt x="61795" y="11988"/>
                </a:cubicBezTo>
                <a:lnTo>
                  <a:pt x="61795" y="11988"/>
                </a:lnTo>
                <a:cubicBezTo>
                  <a:pt x="62179" y="12401"/>
                  <a:pt x="62711" y="12521"/>
                  <a:pt x="63184" y="12709"/>
                </a:cubicBezTo>
                <a:cubicBezTo>
                  <a:pt x="63785" y="12947"/>
                  <a:pt x="64363" y="13238"/>
                  <a:pt x="64972" y="13459"/>
                </a:cubicBezTo>
                <a:cubicBezTo>
                  <a:pt x="65256" y="13561"/>
                  <a:pt x="65419" y="13730"/>
                  <a:pt x="65409" y="14066"/>
                </a:cubicBezTo>
                <a:cubicBezTo>
                  <a:pt x="65404" y="14279"/>
                  <a:pt x="65478" y="14499"/>
                  <a:pt x="65547" y="14707"/>
                </a:cubicBezTo>
                <a:cubicBezTo>
                  <a:pt x="65574" y="14787"/>
                  <a:pt x="65684" y="14846"/>
                  <a:pt x="65586" y="14943"/>
                </a:cubicBezTo>
                <a:cubicBezTo>
                  <a:pt x="65544" y="14984"/>
                  <a:pt x="65497" y="15003"/>
                  <a:pt x="65449" y="15003"/>
                </a:cubicBezTo>
                <a:cubicBezTo>
                  <a:pt x="65408" y="15003"/>
                  <a:pt x="65366" y="14989"/>
                  <a:pt x="65325" y="14965"/>
                </a:cubicBezTo>
                <a:cubicBezTo>
                  <a:pt x="64759" y="14620"/>
                  <a:pt x="64067" y="14613"/>
                  <a:pt x="63494" y="14272"/>
                </a:cubicBezTo>
                <a:cubicBezTo>
                  <a:pt x="63429" y="14234"/>
                  <a:pt x="63355" y="14219"/>
                  <a:pt x="63274" y="14219"/>
                </a:cubicBezTo>
                <a:cubicBezTo>
                  <a:pt x="63136" y="14219"/>
                  <a:pt x="62979" y="14262"/>
                  <a:pt x="62814" y="14308"/>
                </a:cubicBezTo>
                <a:cubicBezTo>
                  <a:pt x="63815" y="14748"/>
                  <a:pt x="64771" y="15154"/>
                  <a:pt x="65713" y="15590"/>
                </a:cubicBezTo>
                <a:cubicBezTo>
                  <a:pt x="66043" y="15744"/>
                  <a:pt x="66332" y="15948"/>
                  <a:pt x="66273" y="16425"/>
                </a:cubicBezTo>
                <a:cubicBezTo>
                  <a:pt x="66254" y="16581"/>
                  <a:pt x="66490" y="16770"/>
                  <a:pt x="66679" y="17046"/>
                </a:cubicBezTo>
                <a:cubicBezTo>
                  <a:pt x="65459" y="16419"/>
                  <a:pt x="64299" y="15953"/>
                  <a:pt x="63074" y="15673"/>
                </a:cubicBezTo>
                <a:lnTo>
                  <a:pt x="63025" y="15800"/>
                </a:lnTo>
                <a:cubicBezTo>
                  <a:pt x="63777" y="16108"/>
                  <a:pt x="64545" y="16384"/>
                  <a:pt x="65279" y="16733"/>
                </a:cubicBezTo>
                <a:cubicBezTo>
                  <a:pt x="65917" y="17036"/>
                  <a:pt x="66752" y="17133"/>
                  <a:pt x="67016" y="17910"/>
                </a:cubicBezTo>
                <a:cubicBezTo>
                  <a:pt x="67126" y="18236"/>
                  <a:pt x="67445" y="18489"/>
                  <a:pt x="67379" y="18890"/>
                </a:cubicBezTo>
                <a:cubicBezTo>
                  <a:pt x="67363" y="18990"/>
                  <a:pt x="67448" y="19159"/>
                  <a:pt x="67614" y="19238"/>
                </a:cubicBezTo>
                <a:cubicBezTo>
                  <a:pt x="66081" y="18577"/>
                  <a:pt x="64636" y="17733"/>
                  <a:pt x="62896" y="17359"/>
                </a:cubicBezTo>
                <a:lnTo>
                  <a:pt x="62896" y="17359"/>
                </a:lnTo>
                <a:cubicBezTo>
                  <a:pt x="63189" y="17777"/>
                  <a:pt x="63573" y="17876"/>
                  <a:pt x="63897" y="18037"/>
                </a:cubicBezTo>
                <a:cubicBezTo>
                  <a:pt x="64856" y="18517"/>
                  <a:pt x="65886" y="18848"/>
                  <a:pt x="66734" y="19552"/>
                </a:cubicBezTo>
                <a:cubicBezTo>
                  <a:pt x="67007" y="19779"/>
                  <a:pt x="67358" y="19989"/>
                  <a:pt x="67668" y="20101"/>
                </a:cubicBezTo>
                <a:cubicBezTo>
                  <a:pt x="68152" y="20277"/>
                  <a:pt x="68042" y="20697"/>
                  <a:pt x="68227" y="20979"/>
                </a:cubicBezTo>
                <a:cubicBezTo>
                  <a:pt x="68264" y="21034"/>
                  <a:pt x="68331" y="21099"/>
                  <a:pt x="68376" y="21229"/>
                </a:cubicBezTo>
                <a:cubicBezTo>
                  <a:pt x="68067" y="21093"/>
                  <a:pt x="67741" y="21198"/>
                  <a:pt x="67515" y="20835"/>
                </a:cubicBezTo>
                <a:cubicBezTo>
                  <a:pt x="67412" y="20670"/>
                  <a:pt x="67047" y="20616"/>
                  <a:pt x="66804" y="20525"/>
                </a:cubicBezTo>
                <a:cubicBezTo>
                  <a:pt x="66348" y="20353"/>
                  <a:pt x="65856" y="20278"/>
                  <a:pt x="65426" y="20022"/>
                </a:cubicBezTo>
                <a:cubicBezTo>
                  <a:pt x="65281" y="19936"/>
                  <a:pt x="65186" y="19891"/>
                  <a:pt x="65095" y="19891"/>
                </a:cubicBezTo>
                <a:cubicBezTo>
                  <a:pt x="64986" y="19891"/>
                  <a:pt x="64883" y="19956"/>
                  <a:pt x="64707" y="20091"/>
                </a:cubicBezTo>
                <a:cubicBezTo>
                  <a:pt x="65298" y="20423"/>
                  <a:pt x="65901" y="20709"/>
                  <a:pt x="66499" y="21006"/>
                </a:cubicBezTo>
                <a:cubicBezTo>
                  <a:pt x="67185" y="21346"/>
                  <a:pt x="67900" y="21675"/>
                  <a:pt x="68480" y="22156"/>
                </a:cubicBezTo>
                <a:cubicBezTo>
                  <a:pt x="68874" y="22482"/>
                  <a:pt x="69175" y="23012"/>
                  <a:pt x="69158" y="23604"/>
                </a:cubicBezTo>
                <a:cubicBezTo>
                  <a:pt x="69152" y="23799"/>
                  <a:pt x="69042" y="23853"/>
                  <a:pt x="68919" y="23853"/>
                </a:cubicBezTo>
                <a:cubicBezTo>
                  <a:pt x="68851" y="23853"/>
                  <a:pt x="68779" y="23837"/>
                  <a:pt x="68718" y="23819"/>
                </a:cubicBezTo>
                <a:cubicBezTo>
                  <a:pt x="68389" y="23721"/>
                  <a:pt x="68093" y="23539"/>
                  <a:pt x="67732" y="23539"/>
                </a:cubicBezTo>
                <a:cubicBezTo>
                  <a:pt x="67683" y="23539"/>
                  <a:pt x="67632" y="23542"/>
                  <a:pt x="67580" y="23550"/>
                </a:cubicBezTo>
                <a:cubicBezTo>
                  <a:pt x="67571" y="23551"/>
                  <a:pt x="67561" y="23552"/>
                  <a:pt x="67552" y="23552"/>
                </a:cubicBezTo>
                <a:cubicBezTo>
                  <a:pt x="67336" y="23552"/>
                  <a:pt x="67259" y="23182"/>
                  <a:pt x="66993" y="23182"/>
                </a:cubicBezTo>
                <a:cubicBezTo>
                  <a:pt x="66981" y="23182"/>
                  <a:pt x="66969" y="23183"/>
                  <a:pt x="66956" y="23185"/>
                </a:cubicBezTo>
                <a:cubicBezTo>
                  <a:pt x="66956" y="23061"/>
                  <a:pt x="66910" y="23031"/>
                  <a:pt x="66849" y="23031"/>
                </a:cubicBezTo>
                <a:cubicBezTo>
                  <a:pt x="66800" y="23031"/>
                  <a:pt x="66741" y="23051"/>
                  <a:pt x="66691" y="23056"/>
                </a:cubicBezTo>
                <a:cubicBezTo>
                  <a:pt x="66649" y="23061"/>
                  <a:pt x="66610" y="23068"/>
                  <a:pt x="66575" y="23068"/>
                </a:cubicBezTo>
                <a:cubicBezTo>
                  <a:pt x="66505" y="23068"/>
                  <a:pt x="66455" y="23038"/>
                  <a:pt x="66453" y="22894"/>
                </a:cubicBezTo>
                <a:cubicBezTo>
                  <a:pt x="66451" y="22781"/>
                  <a:pt x="66413" y="22699"/>
                  <a:pt x="66341" y="22699"/>
                </a:cubicBezTo>
                <a:cubicBezTo>
                  <a:pt x="66297" y="22699"/>
                  <a:pt x="66241" y="22730"/>
                  <a:pt x="66172" y="22805"/>
                </a:cubicBezTo>
                <a:cubicBezTo>
                  <a:pt x="66138" y="22842"/>
                  <a:pt x="66109" y="22857"/>
                  <a:pt x="66084" y="22857"/>
                </a:cubicBezTo>
                <a:cubicBezTo>
                  <a:pt x="66028" y="22857"/>
                  <a:pt x="66000" y="22777"/>
                  <a:pt x="66002" y="22713"/>
                </a:cubicBezTo>
                <a:cubicBezTo>
                  <a:pt x="66011" y="22524"/>
                  <a:pt x="65895" y="22446"/>
                  <a:pt x="65779" y="22446"/>
                </a:cubicBezTo>
                <a:cubicBezTo>
                  <a:pt x="65751" y="22446"/>
                  <a:pt x="65723" y="22451"/>
                  <a:pt x="65697" y="22459"/>
                </a:cubicBezTo>
                <a:cubicBezTo>
                  <a:pt x="65637" y="22479"/>
                  <a:pt x="65581" y="22487"/>
                  <a:pt x="65530" y="22487"/>
                </a:cubicBezTo>
                <a:cubicBezTo>
                  <a:pt x="65256" y="22487"/>
                  <a:pt x="65089" y="22248"/>
                  <a:pt x="64902" y="22119"/>
                </a:cubicBezTo>
                <a:cubicBezTo>
                  <a:pt x="64680" y="21963"/>
                  <a:pt x="64484" y="21825"/>
                  <a:pt x="64210" y="21800"/>
                </a:cubicBezTo>
                <a:cubicBezTo>
                  <a:pt x="63863" y="21767"/>
                  <a:pt x="63595" y="21514"/>
                  <a:pt x="63302" y="21404"/>
                </a:cubicBezTo>
                <a:cubicBezTo>
                  <a:pt x="62883" y="21245"/>
                  <a:pt x="62452" y="21088"/>
                  <a:pt x="62035" y="20918"/>
                </a:cubicBezTo>
                <a:cubicBezTo>
                  <a:pt x="61161" y="20564"/>
                  <a:pt x="60245" y="20355"/>
                  <a:pt x="59365" y="20057"/>
                </a:cubicBezTo>
                <a:cubicBezTo>
                  <a:pt x="58840" y="19879"/>
                  <a:pt x="58279" y="19740"/>
                  <a:pt x="57754" y="19580"/>
                </a:cubicBezTo>
                <a:cubicBezTo>
                  <a:pt x="56920" y="19326"/>
                  <a:pt x="56047" y="19158"/>
                  <a:pt x="55205" y="18901"/>
                </a:cubicBezTo>
                <a:cubicBezTo>
                  <a:pt x="54674" y="18738"/>
                  <a:pt x="54122" y="18756"/>
                  <a:pt x="53585" y="18617"/>
                </a:cubicBezTo>
                <a:cubicBezTo>
                  <a:pt x="52960" y="18456"/>
                  <a:pt x="52327" y="18185"/>
                  <a:pt x="51705" y="18170"/>
                </a:cubicBezTo>
                <a:cubicBezTo>
                  <a:pt x="50941" y="18151"/>
                  <a:pt x="50228" y="17964"/>
                  <a:pt x="49495" y="17839"/>
                </a:cubicBezTo>
                <a:cubicBezTo>
                  <a:pt x="48492" y="17670"/>
                  <a:pt x="47488" y="17590"/>
                  <a:pt x="46470" y="17550"/>
                </a:cubicBezTo>
                <a:cubicBezTo>
                  <a:pt x="45508" y="17511"/>
                  <a:pt x="44544" y="17370"/>
                  <a:pt x="43577" y="17298"/>
                </a:cubicBezTo>
                <a:cubicBezTo>
                  <a:pt x="43506" y="17293"/>
                  <a:pt x="43436" y="17291"/>
                  <a:pt x="43366" y="17291"/>
                </a:cubicBezTo>
                <a:cubicBezTo>
                  <a:pt x="43093" y="17291"/>
                  <a:pt x="42821" y="17322"/>
                  <a:pt x="42550" y="17322"/>
                </a:cubicBezTo>
                <a:cubicBezTo>
                  <a:pt x="42368" y="17322"/>
                  <a:pt x="42187" y="17308"/>
                  <a:pt x="42005" y="17262"/>
                </a:cubicBezTo>
                <a:cubicBezTo>
                  <a:pt x="41753" y="17197"/>
                  <a:pt x="41499" y="17177"/>
                  <a:pt x="41245" y="17177"/>
                </a:cubicBezTo>
                <a:cubicBezTo>
                  <a:pt x="40839" y="17177"/>
                  <a:pt x="40431" y="17228"/>
                  <a:pt x="40023" y="17228"/>
                </a:cubicBezTo>
                <a:cubicBezTo>
                  <a:pt x="39926" y="17228"/>
                  <a:pt x="39829" y="17225"/>
                  <a:pt x="39732" y="17218"/>
                </a:cubicBezTo>
                <a:cubicBezTo>
                  <a:pt x="39549" y="17204"/>
                  <a:pt x="39364" y="17199"/>
                  <a:pt x="39180" y="17199"/>
                </a:cubicBezTo>
                <a:cubicBezTo>
                  <a:pt x="38414" y="17199"/>
                  <a:pt x="37643" y="17291"/>
                  <a:pt x="36875" y="17291"/>
                </a:cubicBezTo>
                <a:cubicBezTo>
                  <a:pt x="36859" y="17291"/>
                  <a:pt x="36843" y="17291"/>
                  <a:pt x="36827" y="17291"/>
                </a:cubicBezTo>
                <a:cubicBezTo>
                  <a:pt x="36176" y="17289"/>
                  <a:pt x="35519" y="17286"/>
                  <a:pt x="34871" y="17282"/>
                </a:cubicBezTo>
                <a:cubicBezTo>
                  <a:pt x="34847" y="17282"/>
                  <a:pt x="34824" y="17282"/>
                  <a:pt x="34801" y="17282"/>
                </a:cubicBezTo>
                <a:cubicBezTo>
                  <a:pt x="34299" y="17282"/>
                  <a:pt x="33780" y="17307"/>
                  <a:pt x="33270" y="17336"/>
                </a:cubicBezTo>
                <a:cubicBezTo>
                  <a:pt x="31958" y="17409"/>
                  <a:pt x="30648" y="17472"/>
                  <a:pt x="29336" y="17525"/>
                </a:cubicBezTo>
                <a:cubicBezTo>
                  <a:pt x="28507" y="17558"/>
                  <a:pt x="27679" y="17624"/>
                  <a:pt x="26852" y="17670"/>
                </a:cubicBezTo>
                <a:cubicBezTo>
                  <a:pt x="26310" y="17699"/>
                  <a:pt x="25746" y="17817"/>
                  <a:pt x="25190" y="17875"/>
                </a:cubicBezTo>
                <a:cubicBezTo>
                  <a:pt x="24082" y="17987"/>
                  <a:pt x="22971" y="18110"/>
                  <a:pt x="21896" y="18384"/>
                </a:cubicBezTo>
                <a:cubicBezTo>
                  <a:pt x="20828" y="18655"/>
                  <a:pt x="19744" y="18859"/>
                  <a:pt x="18672" y="19096"/>
                </a:cubicBezTo>
                <a:cubicBezTo>
                  <a:pt x="17470" y="19361"/>
                  <a:pt x="16290" y="19707"/>
                  <a:pt x="15118" y="20050"/>
                </a:cubicBezTo>
                <a:cubicBezTo>
                  <a:pt x="14216" y="20315"/>
                  <a:pt x="13287" y="20541"/>
                  <a:pt x="12421" y="20892"/>
                </a:cubicBezTo>
                <a:cubicBezTo>
                  <a:pt x="11576" y="21236"/>
                  <a:pt x="10724" y="21586"/>
                  <a:pt x="9873" y="21907"/>
                </a:cubicBezTo>
                <a:cubicBezTo>
                  <a:pt x="9349" y="22105"/>
                  <a:pt x="8817" y="22322"/>
                  <a:pt x="8293" y="22523"/>
                </a:cubicBezTo>
                <a:cubicBezTo>
                  <a:pt x="7727" y="22739"/>
                  <a:pt x="7144" y="22973"/>
                  <a:pt x="6628" y="23337"/>
                </a:cubicBezTo>
                <a:cubicBezTo>
                  <a:pt x="6246" y="23607"/>
                  <a:pt x="5788" y="23778"/>
                  <a:pt x="5363" y="23978"/>
                </a:cubicBezTo>
                <a:cubicBezTo>
                  <a:pt x="4839" y="24225"/>
                  <a:pt x="4331" y="24515"/>
                  <a:pt x="3778" y="24711"/>
                </a:cubicBezTo>
                <a:cubicBezTo>
                  <a:pt x="3554" y="24791"/>
                  <a:pt x="3385" y="24838"/>
                  <a:pt x="3248" y="24838"/>
                </a:cubicBezTo>
                <a:cubicBezTo>
                  <a:pt x="3050" y="24838"/>
                  <a:pt x="2915" y="24741"/>
                  <a:pt x="2768" y="24501"/>
                </a:cubicBezTo>
                <a:cubicBezTo>
                  <a:pt x="2634" y="24281"/>
                  <a:pt x="2818" y="23591"/>
                  <a:pt x="3065" y="23408"/>
                </a:cubicBezTo>
                <a:cubicBezTo>
                  <a:pt x="3553" y="23047"/>
                  <a:pt x="4113" y="22805"/>
                  <a:pt x="4629" y="22493"/>
                </a:cubicBezTo>
                <a:cubicBezTo>
                  <a:pt x="5136" y="22189"/>
                  <a:pt x="5665" y="21918"/>
                  <a:pt x="6203" y="21707"/>
                </a:cubicBezTo>
                <a:cubicBezTo>
                  <a:pt x="6996" y="21398"/>
                  <a:pt x="7690" y="20873"/>
                  <a:pt x="8619" y="20693"/>
                </a:cubicBezTo>
                <a:cubicBezTo>
                  <a:pt x="8486" y="20626"/>
                  <a:pt x="8365" y="20601"/>
                  <a:pt x="8253" y="20601"/>
                </a:cubicBezTo>
                <a:cubicBezTo>
                  <a:pt x="8038" y="20601"/>
                  <a:pt x="7859" y="20694"/>
                  <a:pt x="7698" y="20764"/>
                </a:cubicBezTo>
                <a:cubicBezTo>
                  <a:pt x="7221" y="20973"/>
                  <a:pt x="6725" y="21107"/>
                  <a:pt x="6228" y="21254"/>
                </a:cubicBezTo>
                <a:cubicBezTo>
                  <a:pt x="5854" y="21365"/>
                  <a:pt x="5540" y="21630"/>
                  <a:pt x="5159" y="21760"/>
                </a:cubicBezTo>
                <a:cubicBezTo>
                  <a:pt x="4530" y="21974"/>
                  <a:pt x="3965" y="22330"/>
                  <a:pt x="3392" y="22662"/>
                </a:cubicBezTo>
                <a:cubicBezTo>
                  <a:pt x="3346" y="22688"/>
                  <a:pt x="3281" y="22731"/>
                  <a:pt x="3221" y="22731"/>
                </a:cubicBezTo>
                <a:cubicBezTo>
                  <a:pt x="3192" y="22731"/>
                  <a:pt x="3165" y="22721"/>
                  <a:pt x="3140" y="22695"/>
                </a:cubicBezTo>
                <a:cubicBezTo>
                  <a:pt x="3103" y="22652"/>
                  <a:pt x="3116" y="22546"/>
                  <a:pt x="3132" y="22474"/>
                </a:cubicBezTo>
                <a:cubicBezTo>
                  <a:pt x="3211" y="22082"/>
                  <a:pt x="3423" y="21788"/>
                  <a:pt x="3780" y="21593"/>
                </a:cubicBezTo>
                <a:cubicBezTo>
                  <a:pt x="4619" y="21135"/>
                  <a:pt x="5399" y="20565"/>
                  <a:pt x="6299" y="20213"/>
                </a:cubicBezTo>
                <a:cubicBezTo>
                  <a:pt x="6499" y="20135"/>
                  <a:pt x="6716" y="20025"/>
                  <a:pt x="6869" y="19771"/>
                </a:cubicBezTo>
                <a:lnTo>
                  <a:pt x="6869" y="19771"/>
                </a:lnTo>
                <a:cubicBezTo>
                  <a:pt x="6307" y="19858"/>
                  <a:pt x="5837" y="20016"/>
                  <a:pt x="5394" y="20326"/>
                </a:cubicBezTo>
                <a:cubicBezTo>
                  <a:pt x="4899" y="20670"/>
                  <a:pt x="4260" y="20774"/>
                  <a:pt x="3807" y="21217"/>
                </a:cubicBezTo>
                <a:cubicBezTo>
                  <a:pt x="3798" y="21227"/>
                  <a:pt x="3785" y="21231"/>
                  <a:pt x="3771" y="21231"/>
                </a:cubicBezTo>
                <a:cubicBezTo>
                  <a:pt x="3703" y="21231"/>
                  <a:pt x="3598" y="21136"/>
                  <a:pt x="3631" y="21022"/>
                </a:cubicBezTo>
                <a:cubicBezTo>
                  <a:pt x="3761" y="20580"/>
                  <a:pt x="3865" y="20123"/>
                  <a:pt x="4056" y="19708"/>
                </a:cubicBezTo>
                <a:cubicBezTo>
                  <a:pt x="4224" y="19345"/>
                  <a:pt x="4667" y="19295"/>
                  <a:pt x="4985" y="19103"/>
                </a:cubicBezTo>
                <a:cubicBezTo>
                  <a:pt x="6229" y="18352"/>
                  <a:pt x="7603" y="17866"/>
                  <a:pt x="8900" y="17220"/>
                </a:cubicBezTo>
                <a:cubicBezTo>
                  <a:pt x="9205" y="17068"/>
                  <a:pt x="9548" y="17010"/>
                  <a:pt x="9854" y="16839"/>
                </a:cubicBezTo>
                <a:cubicBezTo>
                  <a:pt x="10004" y="16754"/>
                  <a:pt x="10077" y="16628"/>
                  <a:pt x="10187" y="16514"/>
                </a:cubicBezTo>
                <a:lnTo>
                  <a:pt x="10187" y="16514"/>
                </a:lnTo>
                <a:cubicBezTo>
                  <a:pt x="8248" y="17246"/>
                  <a:pt x="6284" y="17914"/>
                  <a:pt x="4424" y="19025"/>
                </a:cubicBezTo>
                <a:cubicBezTo>
                  <a:pt x="4468" y="18491"/>
                  <a:pt x="4503" y="18077"/>
                  <a:pt x="4987" y="17804"/>
                </a:cubicBezTo>
                <a:cubicBezTo>
                  <a:pt x="5728" y="17385"/>
                  <a:pt x="6476" y="16989"/>
                  <a:pt x="7278" y="16701"/>
                </a:cubicBezTo>
                <a:cubicBezTo>
                  <a:pt x="7481" y="16628"/>
                  <a:pt x="7702" y="16496"/>
                  <a:pt x="7828" y="16387"/>
                </a:cubicBezTo>
                <a:cubicBezTo>
                  <a:pt x="8181" y="16081"/>
                  <a:pt x="8641" y="16094"/>
                  <a:pt x="9005" y="15862"/>
                </a:cubicBezTo>
                <a:cubicBezTo>
                  <a:pt x="9083" y="15812"/>
                  <a:pt x="9204" y="15812"/>
                  <a:pt x="9170" y="15692"/>
                </a:cubicBezTo>
                <a:cubicBezTo>
                  <a:pt x="9151" y="15628"/>
                  <a:pt x="9103" y="15611"/>
                  <a:pt x="9050" y="15611"/>
                </a:cubicBezTo>
                <a:cubicBezTo>
                  <a:pt x="9005" y="15611"/>
                  <a:pt x="8958" y="15623"/>
                  <a:pt x="8923" y="15630"/>
                </a:cubicBezTo>
                <a:cubicBezTo>
                  <a:pt x="8460" y="15723"/>
                  <a:pt x="8024" y="15896"/>
                  <a:pt x="7596" y="16091"/>
                </a:cubicBezTo>
                <a:cubicBezTo>
                  <a:pt x="7114" y="16308"/>
                  <a:pt x="6621" y="16485"/>
                  <a:pt x="6104" y="16595"/>
                </a:cubicBezTo>
                <a:cubicBezTo>
                  <a:pt x="5888" y="16640"/>
                  <a:pt x="5815" y="16916"/>
                  <a:pt x="5578" y="16921"/>
                </a:cubicBezTo>
                <a:cubicBezTo>
                  <a:pt x="5517" y="16922"/>
                  <a:pt x="5443" y="16931"/>
                  <a:pt x="5378" y="16931"/>
                </a:cubicBezTo>
                <a:cubicBezTo>
                  <a:pt x="5316" y="16931"/>
                  <a:pt x="5260" y="16923"/>
                  <a:pt x="5228" y="16893"/>
                </a:cubicBezTo>
                <a:cubicBezTo>
                  <a:pt x="5123" y="16795"/>
                  <a:pt x="5256" y="16712"/>
                  <a:pt x="5337" y="16638"/>
                </a:cubicBezTo>
                <a:cubicBezTo>
                  <a:pt x="5379" y="16597"/>
                  <a:pt x="5405" y="16529"/>
                  <a:pt x="5417" y="16469"/>
                </a:cubicBezTo>
                <a:cubicBezTo>
                  <a:pt x="5650" y="15394"/>
                  <a:pt x="6507" y="15021"/>
                  <a:pt x="7400" y="14665"/>
                </a:cubicBezTo>
                <a:cubicBezTo>
                  <a:pt x="7984" y="14433"/>
                  <a:pt x="8546" y="14148"/>
                  <a:pt x="9105" y="13853"/>
                </a:cubicBezTo>
                <a:lnTo>
                  <a:pt x="9105" y="13853"/>
                </a:lnTo>
                <a:cubicBezTo>
                  <a:pt x="8057" y="13883"/>
                  <a:pt x="7142" y="14355"/>
                  <a:pt x="6142" y="14790"/>
                </a:cubicBezTo>
                <a:cubicBezTo>
                  <a:pt x="6296" y="14216"/>
                  <a:pt x="6653" y="13781"/>
                  <a:pt x="6694" y="13240"/>
                </a:cubicBezTo>
                <a:cubicBezTo>
                  <a:pt x="6700" y="13156"/>
                  <a:pt x="6803" y="13149"/>
                  <a:pt x="6885" y="13135"/>
                </a:cubicBezTo>
                <a:cubicBezTo>
                  <a:pt x="7609" y="13015"/>
                  <a:pt x="8215" y="12581"/>
                  <a:pt x="8905" y="12374"/>
                </a:cubicBezTo>
                <a:cubicBezTo>
                  <a:pt x="9513" y="12192"/>
                  <a:pt x="10007" y="11776"/>
                  <a:pt x="10633" y="11554"/>
                </a:cubicBezTo>
                <a:cubicBezTo>
                  <a:pt x="10519" y="11498"/>
                  <a:pt x="10409" y="11477"/>
                  <a:pt x="10302" y="11477"/>
                </a:cubicBezTo>
                <a:cubicBezTo>
                  <a:pt x="10007" y="11477"/>
                  <a:pt x="9739" y="11643"/>
                  <a:pt x="9488" y="11718"/>
                </a:cubicBezTo>
                <a:cubicBezTo>
                  <a:pt x="8584" y="11991"/>
                  <a:pt x="7708" y="12368"/>
                  <a:pt x="6827" y="12721"/>
                </a:cubicBezTo>
                <a:cubicBezTo>
                  <a:pt x="6733" y="12759"/>
                  <a:pt x="6651" y="12777"/>
                  <a:pt x="6581" y="12777"/>
                </a:cubicBezTo>
                <a:cubicBezTo>
                  <a:pt x="6375" y="12777"/>
                  <a:pt x="6273" y="12621"/>
                  <a:pt x="6246" y="12371"/>
                </a:cubicBezTo>
                <a:cubicBezTo>
                  <a:pt x="6220" y="12129"/>
                  <a:pt x="6102" y="11957"/>
                  <a:pt x="5907" y="11892"/>
                </a:cubicBezTo>
                <a:cubicBezTo>
                  <a:pt x="5777" y="11849"/>
                  <a:pt x="5710" y="11806"/>
                  <a:pt x="5705" y="11690"/>
                </a:cubicBezTo>
                <a:cubicBezTo>
                  <a:pt x="5699" y="11563"/>
                  <a:pt x="5841" y="11565"/>
                  <a:pt x="5911" y="11534"/>
                </a:cubicBezTo>
                <a:cubicBezTo>
                  <a:pt x="6463" y="11302"/>
                  <a:pt x="7045" y="11129"/>
                  <a:pt x="7574" y="10855"/>
                </a:cubicBezTo>
                <a:cubicBezTo>
                  <a:pt x="8082" y="10592"/>
                  <a:pt x="8682" y="10652"/>
                  <a:pt x="9169" y="10307"/>
                </a:cubicBezTo>
                <a:lnTo>
                  <a:pt x="9169" y="10307"/>
                </a:lnTo>
                <a:cubicBezTo>
                  <a:pt x="9087" y="10325"/>
                  <a:pt x="9004" y="10331"/>
                  <a:pt x="8922" y="10331"/>
                </a:cubicBezTo>
                <a:cubicBezTo>
                  <a:pt x="8742" y="10331"/>
                  <a:pt x="8562" y="10301"/>
                  <a:pt x="8389" y="10301"/>
                </a:cubicBezTo>
                <a:cubicBezTo>
                  <a:pt x="8290" y="10301"/>
                  <a:pt x="8194" y="10311"/>
                  <a:pt x="8100" y="10341"/>
                </a:cubicBezTo>
                <a:cubicBezTo>
                  <a:pt x="7216" y="10624"/>
                  <a:pt x="6317" y="10867"/>
                  <a:pt x="5462" y="11236"/>
                </a:cubicBezTo>
                <a:cubicBezTo>
                  <a:pt x="5350" y="11284"/>
                  <a:pt x="5239" y="11330"/>
                  <a:pt x="5140" y="11330"/>
                </a:cubicBezTo>
                <a:cubicBezTo>
                  <a:pt x="5027" y="11330"/>
                  <a:pt x="4928" y="11270"/>
                  <a:pt x="4861" y="11085"/>
                </a:cubicBezTo>
                <a:cubicBezTo>
                  <a:pt x="4856" y="11069"/>
                  <a:pt x="4849" y="11055"/>
                  <a:pt x="4839" y="11043"/>
                </a:cubicBezTo>
                <a:cubicBezTo>
                  <a:pt x="4514" y="10706"/>
                  <a:pt x="4524" y="10732"/>
                  <a:pt x="5025" y="10540"/>
                </a:cubicBezTo>
                <a:cubicBezTo>
                  <a:pt x="5499" y="10357"/>
                  <a:pt x="6019" y="10287"/>
                  <a:pt x="6446" y="9987"/>
                </a:cubicBezTo>
                <a:lnTo>
                  <a:pt x="6461" y="10001"/>
                </a:lnTo>
                <a:cubicBezTo>
                  <a:pt x="6379" y="9893"/>
                  <a:pt x="6355" y="9766"/>
                  <a:pt x="6228" y="9766"/>
                </a:cubicBezTo>
                <a:cubicBezTo>
                  <a:pt x="6173" y="9766"/>
                  <a:pt x="6099" y="9790"/>
                  <a:pt x="5992" y="9850"/>
                </a:cubicBezTo>
                <a:cubicBezTo>
                  <a:pt x="5767" y="9974"/>
                  <a:pt x="5455" y="10149"/>
                  <a:pt x="5124" y="10149"/>
                </a:cubicBezTo>
                <a:cubicBezTo>
                  <a:pt x="5069" y="10149"/>
                  <a:pt x="5013" y="10144"/>
                  <a:pt x="4956" y="10133"/>
                </a:cubicBezTo>
                <a:cubicBezTo>
                  <a:pt x="4945" y="10131"/>
                  <a:pt x="4933" y="10130"/>
                  <a:pt x="4921" y="10130"/>
                </a:cubicBezTo>
                <a:cubicBezTo>
                  <a:pt x="4846" y="10130"/>
                  <a:pt x="4757" y="10166"/>
                  <a:pt x="4696" y="10209"/>
                </a:cubicBezTo>
                <a:cubicBezTo>
                  <a:pt x="4557" y="10309"/>
                  <a:pt x="4437" y="10424"/>
                  <a:pt x="4257" y="10424"/>
                </a:cubicBezTo>
                <a:cubicBezTo>
                  <a:pt x="4226" y="10424"/>
                  <a:pt x="4193" y="10421"/>
                  <a:pt x="4158" y="10413"/>
                </a:cubicBezTo>
                <a:cubicBezTo>
                  <a:pt x="3846" y="10347"/>
                  <a:pt x="3619" y="10142"/>
                  <a:pt x="3399" y="9956"/>
                </a:cubicBezTo>
                <a:cubicBezTo>
                  <a:pt x="3150" y="9745"/>
                  <a:pt x="3511" y="9750"/>
                  <a:pt x="3581" y="9672"/>
                </a:cubicBezTo>
                <a:cubicBezTo>
                  <a:pt x="3707" y="9531"/>
                  <a:pt x="4137" y="9609"/>
                  <a:pt x="4027" y="9352"/>
                </a:cubicBezTo>
                <a:cubicBezTo>
                  <a:pt x="4001" y="9290"/>
                  <a:pt x="3958" y="9266"/>
                  <a:pt x="3906" y="9266"/>
                </a:cubicBezTo>
                <a:cubicBezTo>
                  <a:pt x="3776" y="9266"/>
                  <a:pt x="3589" y="9418"/>
                  <a:pt x="3473" y="9493"/>
                </a:cubicBezTo>
                <a:cubicBezTo>
                  <a:pt x="3352" y="9572"/>
                  <a:pt x="3250" y="9603"/>
                  <a:pt x="3158" y="9603"/>
                </a:cubicBezTo>
                <a:cubicBezTo>
                  <a:pt x="2891" y="9603"/>
                  <a:pt x="2724" y="9331"/>
                  <a:pt x="2510" y="9175"/>
                </a:cubicBezTo>
                <a:cubicBezTo>
                  <a:pt x="2327" y="9042"/>
                  <a:pt x="2262" y="8780"/>
                  <a:pt x="1911" y="8696"/>
                </a:cubicBezTo>
                <a:cubicBezTo>
                  <a:pt x="3651" y="8039"/>
                  <a:pt x="5295" y="7378"/>
                  <a:pt x="7020" y="6884"/>
                </a:cubicBezTo>
                <a:cubicBezTo>
                  <a:pt x="6873" y="6803"/>
                  <a:pt x="6800" y="6779"/>
                  <a:pt x="6723" y="6779"/>
                </a:cubicBezTo>
                <a:cubicBezTo>
                  <a:pt x="6644" y="6779"/>
                  <a:pt x="6562" y="6805"/>
                  <a:pt x="6391" y="6823"/>
                </a:cubicBezTo>
                <a:cubicBezTo>
                  <a:pt x="5584" y="6910"/>
                  <a:pt x="4810" y="7151"/>
                  <a:pt x="4058" y="7397"/>
                </a:cubicBezTo>
                <a:cubicBezTo>
                  <a:pt x="3410" y="7608"/>
                  <a:pt x="2711" y="7732"/>
                  <a:pt x="2120" y="8126"/>
                </a:cubicBezTo>
                <a:cubicBezTo>
                  <a:pt x="1978" y="8219"/>
                  <a:pt x="1817" y="8368"/>
                  <a:pt x="1651" y="8368"/>
                </a:cubicBezTo>
                <a:cubicBezTo>
                  <a:pt x="1563" y="8368"/>
                  <a:pt x="1474" y="8327"/>
                  <a:pt x="1384" y="8215"/>
                </a:cubicBezTo>
                <a:cubicBezTo>
                  <a:pt x="1167" y="7940"/>
                  <a:pt x="803" y="7671"/>
                  <a:pt x="1167" y="7238"/>
                </a:cubicBezTo>
                <a:cubicBezTo>
                  <a:pt x="1322" y="7053"/>
                  <a:pt x="1355" y="6831"/>
                  <a:pt x="1651" y="6694"/>
                </a:cubicBezTo>
                <a:cubicBezTo>
                  <a:pt x="2532" y="6282"/>
                  <a:pt x="3471" y="6042"/>
                  <a:pt x="4385" y="5750"/>
                </a:cubicBezTo>
                <a:cubicBezTo>
                  <a:pt x="5270" y="5467"/>
                  <a:pt x="6192" y="5268"/>
                  <a:pt x="7081" y="4980"/>
                </a:cubicBezTo>
                <a:cubicBezTo>
                  <a:pt x="8079" y="4656"/>
                  <a:pt x="9126" y="4542"/>
                  <a:pt x="10121" y="4241"/>
                </a:cubicBezTo>
                <a:cubicBezTo>
                  <a:pt x="11257" y="3896"/>
                  <a:pt x="12416" y="3650"/>
                  <a:pt x="13561" y="3353"/>
                </a:cubicBezTo>
                <a:cubicBezTo>
                  <a:pt x="14295" y="3161"/>
                  <a:pt x="15059" y="3049"/>
                  <a:pt x="15791" y="2866"/>
                </a:cubicBezTo>
                <a:cubicBezTo>
                  <a:pt x="16327" y="2731"/>
                  <a:pt x="16885" y="2618"/>
                  <a:pt x="17417" y="2519"/>
                </a:cubicBezTo>
                <a:cubicBezTo>
                  <a:pt x="18240" y="2366"/>
                  <a:pt x="19064" y="2190"/>
                  <a:pt x="19896" y="2066"/>
                </a:cubicBezTo>
                <a:cubicBezTo>
                  <a:pt x="21314" y="1853"/>
                  <a:pt x="22728" y="1622"/>
                  <a:pt x="24149" y="1426"/>
                </a:cubicBezTo>
                <a:cubicBezTo>
                  <a:pt x="25302" y="1266"/>
                  <a:pt x="26464" y="1134"/>
                  <a:pt x="27613" y="1081"/>
                </a:cubicBezTo>
                <a:cubicBezTo>
                  <a:pt x="29307" y="1006"/>
                  <a:pt x="31009" y="967"/>
                  <a:pt x="32708" y="945"/>
                </a:cubicBezTo>
                <a:cubicBezTo>
                  <a:pt x="32834" y="943"/>
                  <a:pt x="32960" y="942"/>
                  <a:pt x="33085" y="942"/>
                </a:cubicBezTo>
                <a:close/>
                <a:moveTo>
                  <a:pt x="34952" y="1"/>
                </a:moveTo>
                <a:cubicBezTo>
                  <a:pt x="34873" y="1"/>
                  <a:pt x="34796" y="8"/>
                  <a:pt x="34720" y="29"/>
                </a:cubicBezTo>
                <a:cubicBezTo>
                  <a:pt x="34560" y="72"/>
                  <a:pt x="34401" y="87"/>
                  <a:pt x="34243" y="87"/>
                </a:cubicBezTo>
                <a:cubicBezTo>
                  <a:pt x="33952" y="87"/>
                  <a:pt x="33664" y="38"/>
                  <a:pt x="33371" y="38"/>
                </a:cubicBezTo>
                <a:cubicBezTo>
                  <a:pt x="33254" y="38"/>
                  <a:pt x="33136" y="46"/>
                  <a:pt x="33017" y="68"/>
                </a:cubicBezTo>
                <a:cubicBezTo>
                  <a:pt x="32776" y="111"/>
                  <a:pt x="32518" y="125"/>
                  <a:pt x="32257" y="125"/>
                </a:cubicBezTo>
                <a:cubicBezTo>
                  <a:pt x="32021" y="125"/>
                  <a:pt x="31782" y="114"/>
                  <a:pt x="31549" y="102"/>
                </a:cubicBezTo>
                <a:cubicBezTo>
                  <a:pt x="31512" y="100"/>
                  <a:pt x="31475" y="100"/>
                  <a:pt x="31438" y="100"/>
                </a:cubicBezTo>
                <a:cubicBezTo>
                  <a:pt x="31084" y="100"/>
                  <a:pt x="30724" y="171"/>
                  <a:pt x="30374" y="171"/>
                </a:cubicBezTo>
                <a:cubicBezTo>
                  <a:pt x="30273" y="171"/>
                  <a:pt x="30173" y="165"/>
                  <a:pt x="30074" y="150"/>
                </a:cubicBezTo>
                <a:cubicBezTo>
                  <a:pt x="29872" y="118"/>
                  <a:pt x="29671" y="107"/>
                  <a:pt x="29471" y="107"/>
                </a:cubicBezTo>
                <a:cubicBezTo>
                  <a:pt x="29007" y="107"/>
                  <a:pt x="28546" y="168"/>
                  <a:pt x="28089" y="179"/>
                </a:cubicBezTo>
                <a:cubicBezTo>
                  <a:pt x="27488" y="192"/>
                  <a:pt x="26862" y="273"/>
                  <a:pt x="26249" y="337"/>
                </a:cubicBezTo>
                <a:cubicBezTo>
                  <a:pt x="25904" y="373"/>
                  <a:pt x="25567" y="417"/>
                  <a:pt x="25219" y="417"/>
                </a:cubicBezTo>
                <a:cubicBezTo>
                  <a:pt x="25124" y="417"/>
                  <a:pt x="25028" y="414"/>
                  <a:pt x="24931" y="406"/>
                </a:cubicBezTo>
                <a:cubicBezTo>
                  <a:pt x="24910" y="405"/>
                  <a:pt x="24888" y="404"/>
                  <a:pt x="24866" y="404"/>
                </a:cubicBezTo>
                <a:cubicBezTo>
                  <a:pt x="24562" y="404"/>
                  <a:pt x="24225" y="546"/>
                  <a:pt x="23903" y="611"/>
                </a:cubicBezTo>
                <a:cubicBezTo>
                  <a:pt x="23191" y="755"/>
                  <a:pt x="22440" y="636"/>
                  <a:pt x="21757" y="948"/>
                </a:cubicBezTo>
                <a:cubicBezTo>
                  <a:pt x="21585" y="1027"/>
                  <a:pt x="21406" y="1042"/>
                  <a:pt x="21225" y="1042"/>
                </a:cubicBezTo>
                <a:cubicBezTo>
                  <a:pt x="21111" y="1042"/>
                  <a:pt x="20997" y="1036"/>
                  <a:pt x="20883" y="1036"/>
                </a:cubicBezTo>
                <a:cubicBezTo>
                  <a:pt x="20734" y="1036"/>
                  <a:pt x="20586" y="1047"/>
                  <a:pt x="20442" y="1094"/>
                </a:cubicBezTo>
                <a:cubicBezTo>
                  <a:pt x="19531" y="1390"/>
                  <a:pt x="18584" y="1519"/>
                  <a:pt x="17639" y="1633"/>
                </a:cubicBezTo>
                <a:cubicBezTo>
                  <a:pt x="17300" y="1675"/>
                  <a:pt x="16985" y="1842"/>
                  <a:pt x="16625" y="1842"/>
                </a:cubicBezTo>
                <a:cubicBezTo>
                  <a:pt x="16540" y="1842"/>
                  <a:pt x="16453" y="1833"/>
                  <a:pt x="16363" y="1811"/>
                </a:cubicBezTo>
                <a:cubicBezTo>
                  <a:pt x="16355" y="1809"/>
                  <a:pt x="16346" y="1808"/>
                  <a:pt x="16335" y="1808"/>
                </a:cubicBezTo>
                <a:cubicBezTo>
                  <a:pt x="16193" y="1808"/>
                  <a:pt x="15836" y="1983"/>
                  <a:pt x="15590" y="2040"/>
                </a:cubicBezTo>
                <a:cubicBezTo>
                  <a:pt x="14531" y="2291"/>
                  <a:pt x="13464" y="2485"/>
                  <a:pt x="12423" y="2827"/>
                </a:cubicBezTo>
                <a:cubicBezTo>
                  <a:pt x="11687" y="3070"/>
                  <a:pt x="10887" y="3119"/>
                  <a:pt x="10142" y="3341"/>
                </a:cubicBezTo>
                <a:cubicBezTo>
                  <a:pt x="9647" y="3489"/>
                  <a:pt x="9136" y="3543"/>
                  <a:pt x="8643" y="3714"/>
                </a:cubicBezTo>
                <a:cubicBezTo>
                  <a:pt x="7881" y="3979"/>
                  <a:pt x="7091" y="4244"/>
                  <a:pt x="6317" y="4380"/>
                </a:cubicBezTo>
                <a:cubicBezTo>
                  <a:pt x="5755" y="4479"/>
                  <a:pt x="5305" y="4792"/>
                  <a:pt x="4756" y="4869"/>
                </a:cubicBezTo>
                <a:cubicBezTo>
                  <a:pt x="4392" y="4919"/>
                  <a:pt x="4058" y="5152"/>
                  <a:pt x="3699" y="5265"/>
                </a:cubicBezTo>
                <a:cubicBezTo>
                  <a:pt x="3203" y="5421"/>
                  <a:pt x="2706" y="5583"/>
                  <a:pt x="2212" y="5744"/>
                </a:cubicBezTo>
                <a:cubicBezTo>
                  <a:pt x="1377" y="6017"/>
                  <a:pt x="492" y="6268"/>
                  <a:pt x="183" y="7279"/>
                </a:cubicBezTo>
                <a:cubicBezTo>
                  <a:pt x="1" y="7873"/>
                  <a:pt x="302" y="9026"/>
                  <a:pt x="815" y="9244"/>
                </a:cubicBezTo>
                <a:cubicBezTo>
                  <a:pt x="1241" y="9425"/>
                  <a:pt x="1552" y="9735"/>
                  <a:pt x="1892" y="10005"/>
                </a:cubicBezTo>
                <a:cubicBezTo>
                  <a:pt x="2323" y="10347"/>
                  <a:pt x="2614" y="10856"/>
                  <a:pt x="3103" y="11134"/>
                </a:cubicBezTo>
                <a:cubicBezTo>
                  <a:pt x="3402" y="11304"/>
                  <a:pt x="3767" y="11552"/>
                  <a:pt x="3889" y="11751"/>
                </a:cubicBezTo>
                <a:cubicBezTo>
                  <a:pt x="4161" y="12190"/>
                  <a:pt x="4564" y="12300"/>
                  <a:pt x="4942" y="12499"/>
                </a:cubicBezTo>
                <a:cubicBezTo>
                  <a:pt x="5410" y="12747"/>
                  <a:pt x="5533" y="13034"/>
                  <a:pt x="5352" y="13571"/>
                </a:cubicBezTo>
                <a:cubicBezTo>
                  <a:pt x="5287" y="13762"/>
                  <a:pt x="5124" y="14023"/>
                  <a:pt x="5192" y="14133"/>
                </a:cubicBezTo>
                <a:cubicBezTo>
                  <a:pt x="5340" y="14366"/>
                  <a:pt x="5167" y="14478"/>
                  <a:pt x="5076" y="14536"/>
                </a:cubicBezTo>
                <a:cubicBezTo>
                  <a:pt x="4722" y="14765"/>
                  <a:pt x="4624" y="15057"/>
                  <a:pt x="4687" y="15464"/>
                </a:cubicBezTo>
                <a:cubicBezTo>
                  <a:pt x="4711" y="15624"/>
                  <a:pt x="4756" y="15906"/>
                  <a:pt x="4436" y="15906"/>
                </a:cubicBezTo>
                <a:cubicBezTo>
                  <a:pt x="4434" y="15906"/>
                  <a:pt x="4432" y="15906"/>
                  <a:pt x="4430" y="15906"/>
                </a:cubicBezTo>
                <a:cubicBezTo>
                  <a:pt x="4428" y="15906"/>
                  <a:pt x="4426" y="15906"/>
                  <a:pt x="4424" y="15906"/>
                </a:cubicBezTo>
                <a:cubicBezTo>
                  <a:pt x="4284" y="15906"/>
                  <a:pt x="4303" y="15993"/>
                  <a:pt x="4275" y="16083"/>
                </a:cubicBezTo>
                <a:cubicBezTo>
                  <a:pt x="4197" y="16337"/>
                  <a:pt x="4163" y="16643"/>
                  <a:pt x="3995" y="16821"/>
                </a:cubicBezTo>
                <a:cubicBezTo>
                  <a:pt x="3727" y="17110"/>
                  <a:pt x="3663" y="17490"/>
                  <a:pt x="3526" y="17809"/>
                </a:cubicBezTo>
                <a:cubicBezTo>
                  <a:pt x="3297" y="18342"/>
                  <a:pt x="3035" y="18883"/>
                  <a:pt x="2913" y="19454"/>
                </a:cubicBezTo>
                <a:cubicBezTo>
                  <a:pt x="2845" y="19774"/>
                  <a:pt x="2713" y="20051"/>
                  <a:pt x="2599" y="20345"/>
                </a:cubicBezTo>
                <a:cubicBezTo>
                  <a:pt x="2566" y="20432"/>
                  <a:pt x="2323" y="21160"/>
                  <a:pt x="2319" y="21229"/>
                </a:cubicBezTo>
                <a:cubicBezTo>
                  <a:pt x="2295" y="21554"/>
                  <a:pt x="1980" y="21902"/>
                  <a:pt x="2029" y="22083"/>
                </a:cubicBezTo>
                <a:cubicBezTo>
                  <a:pt x="2128" y="22453"/>
                  <a:pt x="1594" y="22653"/>
                  <a:pt x="1881" y="22988"/>
                </a:cubicBezTo>
                <a:cubicBezTo>
                  <a:pt x="1425" y="23319"/>
                  <a:pt x="1879" y="23843"/>
                  <a:pt x="1614" y="24176"/>
                </a:cubicBezTo>
                <a:cubicBezTo>
                  <a:pt x="1691" y="24632"/>
                  <a:pt x="1804" y="25014"/>
                  <a:pt x="2085" y="25360"/>
                </a:cubicBezTo>
                <a:cubicBezTo>
                  <a:pt x="2371" y="25707"/>
                  <a:pt x="2693" y="25868"/>
                  <a:pt x="3062" y="25868"/>
                </a:cubicBezTo>
                <a:cubicBezTo>
                  <a:pt x="3252" y="25868"/>
                  <a:pt x="3455" y="25825"/>
                  <a:pt x="3673" y="25743"/>
                </a:cubicBezTo>
                <a:cubicBezTo>
                  <a:pt x="4530" y="25422"/>
                  <a:pt x="5320" y="24963"/>
                  <a:pt x="6159" y="24605"/>
                </a:cubicBezTo>
                <a:cubicBezTo>
                  <a:pt x="6676" y="24385"/>
                  <a:pt x="7206" y="24138"/>
                  <a:pt x="7683" y="23850"/>
                </a:cubicBezTo>
                <a:cubicBezTo>
                  <a:pt x="8249" y="23511"/>
                  <a:pt x="8875" y="23357"/>
                  <a:pt x="9454" y="23070"/>
                </a:cubicBezTo>
                <a:cubicBezTo>
                  <a:pt x="10196" y="22704"/>
                  <a:pt x="11013" y="22489"/>
                  <a:pt x="11795" y="22204"/>
                </a:cubicBezTo>
                <a:cubicBezTo>
                  <a:pt x="12296" y="22022"/>
                  <a:pt x="12798" y="21843"/>
                  <a:pt x="13291" y="21641"/>
                </a:cubicBezTo>
                <a:cubicBezTo>
                  <a:pt x="13881" y="21400"/>
                  <a:pt x="14524" y="21332"/>
                  <a:pt x="15107" y="21128"/>
                </a:cubicBezTo>
                <a:cubicBezTo>
                  <a:pt x="15846" y="20870"/>
                  <a:pt x="16590" y="20636"/>
                  <a:pt x="17341" y="20428"/>
                </a:cubicBezTo>
                <a:cubicBezTo>
                  <a:pt x="17974" y="20251"/>
                  <a:pt x="18653" y="20221"/>
                  <a:pt x="19272" y="20011"/>
                </a:cubicBezTo>
                <a:cubicBezTo>
                  <a:pt x="19655" y="19880"/>
                  <a:pt x="20094" y="19720"/>
                  <a:pt x="20436" y="19682"/>
                </a:cubicBezTo>
                <a:cubicBezTo>
                  <a:pt x="21077" y="19611"/>
                  <a:pt x="21703" y="19453"/>
                  <a:pt x="22343" y="19390"/>
                </a:cubicBezTo>
                <a:cubicBezTo>
                  <a:pt x="22534" y="19371"/>
                  <a:pt x="22649" y="19215"/>
                  <a:pt x="22872" y="19215"/>
                </a:cubicBezTo>
                <a:cubicBezTo>
                  <a:pt x="22878" y="19215"/>
                  <a:pt x="22885" y="19215"/>
                  <a:pt x="22892" y="19216"/>
                </a:cubicBezTo>
                <a:cubicBezTo>
                  <a:pt x="22928" y="19217"/>
                  <a:pt x="22965" y="19218"/>
                  <a:pt x="23001" y="19218"/>
                </a:cubicBezTo>
                <a:cubicBezTo>
                  <a:pt x="23493" y="19218"/>
                  <a:pt x="23980" y="19081"/>
                  <a:pt x="24479" y="19048"/>
                </a:cubicBezTo>
                <a:cubicBezTo>
                  <a:pt x="25192" y="19001"/>
                  <a:pt x="25906" y="18893"/>
                  <a:pt x="26620" y="18819"/>
                </a:cubicBezTo>
                <a:cubicBezTo>
                  <a:pt x="26655" y="18815"/>
                  <a:pt x="26690" y="18814"/>
                  <a:pt x="26726" y="18814"/>
                </a:cubicBezTo>
                <a:cubicBezTo>
                  <a:pt x="26871" y="18814"/>
                  <a:pt x="27019" y="18838"/>
                  <a:pt x="27157" y="18838"/>
                </a:cubicBezTo>
                <a:cubicBezTo>
                  <a:pt x="27253" y="18838"/>
                  <a:pt x="27344" y="18826"/>
                  <a:pt x="27426" y="18786"/>
                </a:cubicBezTo>
                <a:cubicBezTo>
                  <a:pt x="27816" y="18592"/>
                  <a:pt x="28269" y="18609"/>
                  <a:pt x="28624" y="18599"/>
                </a:cubicBezTo>
                <a:cubicBezTo>
                  <a:pt x="29619" y="18570"/>
                  <a:pt x="30613" y="18478"/>
                  <a:pt x="31606" y="18423"/>
                </a:cubicBezTo>
                <a:cubicBezTo>
                  <a:pt x="31630" y="18422"/>
                  <a:pt x="31653" y="18421"/>
                  <a:pt x="31676" y="18421"/>
                </a:cubicBezTo>
                <a:cubicBezTo>
                  <a:pt x="31971" y="18421"/>
                  <a:pt x="32247" y="18517"/>
                  <a:pt x="32540" y="18517"/>
                </a:cubicBezTo>
                <a:cubicBezTo>
                  <a:pt x="32599" y="18517"/>
                  <a:pt x="32659" y="18513"/>
                  <a:pt x="32720" y="18504"/>
                </a:cubicBezTo>
                <a:cubicBezTo>
                  <a:pt x="32890" y="18478"/>
                  <a:pt x="33049" y="18384"/>
                  <a:pt x="33229" y="18384"/>
                </a:cubicBezTo>
                <a:cubicBezTo>
                  <a:pt x="33269" y="18384"/>
                  <a:pt x="33309" y="18388"/>
                  <a:pt x="33350" y="18399"/>
                </a:cubicBezTo>
                <a:cubicBezTo>
                  <a:pt x="33635" y="18470"/>
                  <a:pt x="33926" y="18493"/>
                  <a:pt x="34216" y="18493"/>
                </a:cubicBezTo>
                <a:cubicBezTo>
                  <a:pt x="34625" y="18493"/>
                  <a:pt x="35035" y="18448"/>
                  <a:pt x="35431" y="18429"/>
                </a:cubicBezTo>
                <a:cubicBezTo>
                  <a:pt x="36126" y="18397"/>
                  <a:pt x="36837" y="18444"/>
                  <a:pt x="37548" y="18319"/>
                </a:cubicBezTo>
                <a:cubicBezTo>
                  <a:pt x="37713" y="18290"/>
                  <a:pt x="37884" y="18281"/>
                  <a:pt x="38058" y="18281"/>
                </a:cubicBezTo>
                <a:cubicBezTo>
                  <a:pt x="38411" y="18281"/>
                  <a:pt x="38778" y="18320"/>
                  <a:pt x="39141" y="18320"/>
                </a:cubicBezTo>
                <a:cubicBezTo>
                  <a:pt x="39201" y="18320"/>
                  <a:pt x="39261" y="18319"/>
                  <a:pt x="39321" y="18317"/>
                </a:cubicBezTo>
                <a:cubicBezTo>
                  <a:pt x="39444" y="18312"/>
                  <a:pt x="39568" y="18309"/>
                  <a:pt x="39692" y="18309"/>
                </a:cubicBezTo>
                <a:cubicBezTo>
                  <a:pt x="40171" y="18309"/>
                  <a:pt x="40651" y="18341"/>
                  <a:pt x="41130" y="18341"/>
                </a:cubicBezTo>
                <a:cubicBezTo>
                  <a:pt x="41500" y="18341"/>
                  <a:pt x="41870" y="18322"/>
                  <a:pt x="42240" y="18256"/>
                </a:cubicBezTo>
                <a:cubicBezTo>
                  <a:pt x="42244" y="18255"/>
                  <a:pt x="42248" y="18255"/>
                  <a:pt x="42253" y="18255"/>
                </a:cubicBezTo>
                <a:cubicBezTo>
                  <a:pt x="42290" y="18255"/>
                  <a:pt x="42333" y="18280"/>
                  <a:pt x="42369" y="18299"/>
                </a:cubicBezTo>
                <a:cubicBezTo>
                  <a:pt x="42586" y="18416"/>
                  <a:pt x="42813" y="18441"/>
                  <a:pt x="43042" y="18441"/>
                </a:cubicBezTo>
                <a:cubicBezTo>
                  <a:pt x="43221" y="18441"/>
                  <a:pt x="43402" y="18426"/>
                  <a:pt x="43582" y="18426"/>
                </a:cubicBezTo>
                <a:cubicBezTo>
                  <a:pt x="43707" y="18426"/>
                  <a:pt x="43832" y="18433"/>
                  <a:pt x="43955" y="18458"/>
                </a:cubicBezTo>
                <a:cubicBezTo>
                  <a:pt x="44227" y="18514"/>
                  <a:pt x="44508" y="18533"/>
                  <a:pt x="44791" y="18533"/>
                </a:cubicBezTo>
                <a:cubicBezTo>
                  <a:pt x="45033" y="18533"/>
                  <a:pt x="45277" y="18519"/>
                  <a:pt x="45516" y="18502"/>
                </a:cubicBezTo>
                <a:cubicBezTo>
                  <a:pt x="45538" y="18501"/>
                  <a:pt x="45559" y="18500"/>
                  <a:pt x="45580" y="18500"/>
                </a:cubicBezTo>
                <a:cubicBezTo>
                  <a:pt x="45932" y="18500"/>
                  <a:pt x="46263" y="18693"/>
                  <a:pt x="46601" y="18693"/>
                </a:cubicBezTo>
                <a:cubicBezTo>
                  <a:pt x="46694" y="18693"/>
                  <a:pt x="46787" y="18679"/>
                  <a:pt x="46881" y="18642"/>
                </a:cubicBezTo>
                <a:cubicBezTo>
                  <a:pt x="46961" y="18610"/>
                  <a:pt x="47038" y="18598"/>
                  <a:pt x="47112" y="18598"/>
                </a:cubicBezTo>
                <a:cubicBezTo>
                  <a:pt x="47331" y="18598"/>
                  <a:pt x="47528" y="18706"/>
                  <a:pt x="47713" y="18748"/>
                </a:cubicBezTo>
                <a:cubicBezTo>
                  <a:pt x="48424" y="18912"/>
                  <a:pt x="49152" y="18951"/>
                  <a:pt x="49864" y="19097"/>
                </a:cubicBezTo>
                <a:cubicBezTo>
                  <a:pt x="50579" y="19244"/>
                  <a:pt x="51340" y="19286"/>
                  <a:pt x="52039" y="19459"/>
                </a:cubicBezTo>
                <a:cubicBezTo>
                  <a:pt x="52720" y="19626"/>
                  <a:pt x="53424" y="19791"/>
                  <a:pt x="54104" y="19998"/>
                </a:cubicBezTo>
                <a:cubicBezTo>
                  <a:pt x="54933" y="20251"/>
                  <a:pt x="55811" y="20376"/>
                  <a:pt x="56661" y="20608"/>
                </a:cubicBezTo>
                <a:cubicBezTo>
                  <a:pt x="57619" y="20868"/>
                  <a:pt x="58582" y="21110"/>
                  <a:pt x="59526" y="21415"/>
                </a:cubicBezTo>
                <a:cubicBezTo>
                  <a:pt x="59836" y="21515"/>
                  <a:pt x="60206" y="21504"/>
                  <a:pt x="60452" y="21645"/>
                </a:cubicBezTo>
                <a:cubicBezTo>
                  <a:pt x="61308" y="22133"/>
                  <a:pt x="62287" y="22292"/>
                  <a:pt x="63151" y="22752"/>
                </a:cubicBezTo>
                <a:cubicBezTo>
                  <a:pt x="63859" y="23130"/>
                  <a:pt x="64670" y="23265"/>
                  <a:pt x="65360" y="23727"/>
                </a:cubicBezTo>
                <a:cubicBezTo>
                  <a:pt x="65906" y="24092"/>
                  <a:pt x="66592" y="24223"/>
                  <a:pt x="67120" y="24658"/>
                </a:cubicBezTo>
                <a:cubicBezTo>
                  <a:pt x="67235" y="24754"/>
                  <a:pt x="67420" y="24836"/>
                  <a:pt x="67569" y="24836"/>
                </a:cubicBezTo>
                <a:cubicBezTo>
                  <a:pt x="67591" y="24836"/>
                  <a:pt x="67613" y="24834"/>
                  <a:pt x="67634" y="24830"/>
                </a:cubicBezTo>
                <a:cubicBezTo>
                  <a:pt x="67718" y="24813"/>
                  <a:pt x="67800" y="24806"/>
                  <a:pt x="67880" y="24806"/>
                </a:cubicBezTo>
                <a:cubicBezTo>
                  <a:pt x="68221" y="24806"/>
                  <a:pt x="68531" y="24939"/>
                  <a:pt x="68799" y="25091"/>
                </a:cubicBezTo>
                <a:cubicBezTo>
                  <a:pt x="68919" y="25159"/>
                  <a:pt x="69025" y="25186"/>
                  <a:pt x="69122" y="25186"/>
                </a:cubicBezTo>
                <a:cubicBezTo>
                  <a:pt x="69313" y="25186"/>
                  <a:pt x="69465" y="25080"/>
                  <a:pt x="69614" y="24977"/>
                </a:cubicBezTo>
                <a:cubicBezTo>
                  <a:pt x="70219" y="24563"/>
                  <a:pt x="70411" y="23856"/>
                  <a:pt x="70100" y="23076"/>
                </a:cubicBezTo>
                <a:cubicBezTo>
                  <a:pt x="70014" y="22861"/>
                  <a:pt x="70128" y="22647"/>
                  <a:pt x="69990" y="22460"/>
                </a:cubicBezTo>
                <a:cubicBezTo>
                  <a:pt x="69542" y="21851"/>
                  <a:pt x="69482" y="21077"/>
                  <a:pt x="69123" y="20415"/>
                </a:cubicBezTo>
                <a:cubicBezTo>
                  <a:pt x="68886" y="19978"/>
                  <a:pt x="68848" y="19415"/>
                  <a:pt x="68591" y="18940"/>
                </a:cubicBezTo>
                <a:cubicBezTo>
                  <a:pt x="68373" y="18532"/>
                  <a:pt x="68287" y="18053"/>
                  <a:pt x="68077" y="17638"/>
                </a:cubicBezTo>
                <a:cubicBezTo>
                  <a:pt x="67855" y="17197"/>
                  <a:pt x="67679" y="16743"/>
                  <a:pt x="67496" y="16286"/>
                </a:cubicBezTo>
                <a:cubicBezTo>
                  <a:pt x="67340" y="15896"/>
                  <a:pt x="67187" y="15464"/>
                  <a:pt x="66929" y="15150"/>
                </a:cubicBezTo>
                <a:cubicBezTo>
                  <a:pt x="66611" y="14761"/>
                  <a:pt x="66497" y="14312"/>
                  <a:pt x="66317" y="13880"/>
                </a:cubicBezTo>
                <a:cubicBezTo>
                  <a:pt x="66252" y="13723"/>
                  <a:pt x="66271" y="13547"/>
                  <a:pt x="66411" y="13404"/>
                </a:cubicBezTo>
                <a:cubicBezTo>
                  <a:pt x="66703" y="13107"/>
                  <a:pt x="66996" y="12813"/>
                  <a:pt x="67268" y="12498"/>
                </a:cubicBezTo>
                <a:cubicBezTo>
                  <a:pt x="67567" y="12150"/>
                  <a:pt x="67900" y="11842"/>
                  <a:pt x="68229" y="11523"/>
                </a:cubicBezTo>
                <a:cubicBezTo>
                  <a:pt x="68562" y="11201"/>
                  <a:pt x="68808" y="10787"/>
                  <a:pt x="69141" y="10462"/>
                </a:cubicBezTo>
                <a:cubicBezTo>
                  <a:pt x="69742" y="9874"/>
                  <a:pt x="70341" y="9296"/>
                  <a:pt x="70865" y="8628"/>
                </a:cubicBezTo>
                <a:cubicBezTo>
                  <a:pt x="71055" y="8387"/>
                  <a:pt x="71183" y="8090"/>
                  <a:pt x="71403" y="7897"/>
                </a:cubicBezTo>
                <a:cubicBezTo>
                  <a:pt x="71728" y="7613"/>
                  <a:pt x="71878" y="7250"/>
                  <a:pt x="72010" y="6875"/>
                </a:cubicBezTo>
                <a:cubicBezTo>
                  <a:pt x="72132" y="6531"/>
                  <a:pt x="71916" y="5855"/>
                  <a:pt x="71665" y="5721"/>
                </a:cubicBezTo>
                <a:cubicBezTo>
                  <a:pt x="71329" y="5543"/>
                  <a:pt x="70978" y="5389"/>
                  <a:pt x="70642" y="5207"/>
                </a:cubicBezTo>
                <a:cubicBezTo>
                  <a:pt x="70301" y="5022"/>
                  <a:pt x="69986" y="4844"/>
                  <a:pt x="69567" y="4801"/>
                </a:cubicBezTo>
                <a:cubicBezTo>
                  <a:pt x="69131" y="4756"/>
                  <a:pt x="68718" y="4492"/>
                  <a:pt x="68291" y="4336"/>
                </a:cubicBezTo>
                <a:cubicBezTo>
                  <a:pt x="67820" y="4161"/>
                  <a:pt x="67286" y="4117"/>
                  <a:pt x="66852" y="3909"/>
                </a:cubicBezTo>
                <a:cubicBezTo>
                  <a:pt x="66145" y="3568"/>
                  <a:pt x="65366" y="3554"/>
                  <a:pt x="64639" y="3305"/>
                </a:cubicBezTo>
                <a:cubicBezTo>
                  <a:pt x="64144" y="3134"/>
                  <a:pt x="63540" y="3018"/>
                  <a:pt x="62960" y="2970"/>
                </a:cubicBezTo>
                <a:cubicBezTo>
                  <a:pt x="62285" y="2912"/>
                  <a:pt x="61646" y="2586"/>
                  <a:pt x="60951" y="2510"/>
                </a:cubicBezTo>
                <a:cubicBezTo>
                  <a:pt x="59888" y="2392"/>
                  <a:pt x="58824" y="2248"/>
                  <a:pt x="57771" y="2052"/>
                </a:cubicBezTo>
                <a:cubicBezTo>
                  <a:pt x="57139" y="1935"/>
                  <a:pt x="56489" y="1953"/>
                  <a:pt x="55866" y="1767"/>
                </a:cubicBezTo>
                <a:cubicBezTo>
                  <a:pt x="55597" y="1688"/>
                  <a:pt x="55321" y="1641"/>
                  <a:pt x="55042" y="1627"/>
                </a:cubicBezTo>
                <a:cubicBezTo>
                  <a:pt x="54460" y="1594"/>
                  <a:pt x="53885" y="1470"/>
                  <a:pt x="53302" y="1406"/>
                </a:cubicBezTo>
                <a:cubicBezTo>
                  <a:pt x="52746" y="1344"/>
                  <a:pt x="52193" y="1211"/>
                  <a:pt x="51631" y="1156"/>
                </a:cubicBezTo>
                <a:cubicBezTo>
                  <a:pt x="51606" y="1153"/>
                  <a:pt x="51582" y="1153"/>
                  <a:pt x="51557" y="1153"/>
                </a:cubicBezTo>
                <a:cubicBezTo>
                  <a:pt x="51493" y="1153"/>
                  <a:pt x="51430" y="1159"/>
                  <a:pt x="51363" y="1159"/>
                </a:cubicBezTo>
                <a:cubicBezTo>
                  <a:pt x="51322" y="1159"/>
                  <a:pt x="51280" y="1157"/>
                  <a:pt x="51236" y="1149"/>
                </a:cubicBezTo>
                <a:cubicBezTo>
                  <a:pt x="50673" y="1051"/>
                  <a:pt x="50099" y="917"/>
                  <a:pt x="49540" y="917"/>
                </a:cubicBezTo>
                <a:cubicBezTo>
                  <a:pt x="48875" y="917"/>
                  <a:pt x="48220" y="831"/>
                  <a:pt x="47576" y="738"/>
                </a:cubicBezTo>
                <a:cubicBezTo>
                  <a:pt x="46464" y="577"/>
                  <a:pt x="45344" y="575"/>
                  <a:pt x="44229" y="476"/>
                </a:cubicBezTo>
                <a:cubicBezTo>
                  <a:pt x="43021" y="369"/>
                  <a:pt x="41793" y="431"/>
                  <a:pt x="40590" y="221"/>
                </a:cubicBezTo>
                <a:cubicBezTo>
                  <a:pt x="40555" y="214"/>
                  <a:pt x="40521" y="212"/>
                  <a:pt x="40488" y="212"/>
                </a:cubicBezTo>
                <a:cubicBezTo>
                  <a:pt x="40289" y="212"/>
                  <a:pt x="40111" y="304"/>
                  <a:pt x="39924" y="304"/>
                </a:cubicBezTo>
                <a:cubicBezTo>
                  <a:pt x="39884" y="304"/>
                  <a:pt x="39843" y="300"/>
                  <a:pt x="39802" y="290"/>
                </a:cubicBezTo>
                <a:cubicBezTo>
                  <a:pt x="39150" y="126"/>
                  <a:pt x="38478" y="223"/>
                  <a:pt x="37816" y="131"/>
                </a:cubicBezTo>
                <a:cubicBezTo>
                  <a:pt x="37455" y="81"/>
                  <a:pt x="37087" y="57"/>
                  <a:pt x="36720" y="57"/>
                </a:cubicBezTo>
                <a:cubicBezTo>
                  <a:pt x="36456" y="57"/>
                  <a:pt x="36194" y="69"/>
                  <a:pt x="35934" y="92"/>
                </a:cubicBezTo>
                <a:cubicBezTo>
                  <a:pt x="35897" y="96"/>
                  <a:pt x="35860" y="97"/>
                  <a:pt x="35823" y="97"/>
                </a:cubicBezTo>
                <a:cubicBezTo>
                  <a:pt x="35523" y="97"/>
                  <a:pt x="35228" y="1"/>
                  <a:pt x="34952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C2B3F"/>
              </a:solidFill>
            </a:endParaRPr>
          </a:p>
        </p:txBody>
      </p:sp>
      <p:sp>
        <p:nvSpPr>
          <p:cNvPr id="2077" name="Google Shape;2077;p87"/>
          <p:cNvSpPr txBox="1">
            <a:spLocks noGrp="1"/>
          </p:cNvSpPr>
          <p:nvPr>
            <p:ph type="ctrTitle" idx="5"/>
          </p:nvPr>
        </p:nvSpPr>
        <p:spPr>
          <a:xfrm>
            <a:off x="311700" y="1225575"/>
            <a:ext cx="85206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Lexend"/>
                <a:ea typeface="Lexend"/>
                <a:cs typeface="Lexend"/>
                <a:sym typeface="Lexend"/>
              </a:rPr>
              <a:t>Arthur Goldstein</a:t>
            </a:r>
            <a:endParaRPr sz="4800"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2078" name="Google Shape;2078;p87" title="Arthur Goldstein_personality1.mp3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16675" y="2708824"/>
            <a:ext cx="1310675" cy="1310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3" name="Google Shape;2083;p88"/>
          <p:cNvSpPr txBox="1">
            <a:spLocks noGrp="1"/>
          </p:cNvSpPr>
          <p:nvPr>
            <p:ph type="ctrTitle"/>
          </p:nvPr>
        </p:nvSpPr>
        <p:spPr>
          <a:xfrm>
            <a:off x="877200" y="1404675"/>
            <a:ext cx="2197500" cy="268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>
                <a:latin typeface="Lexend"/>
                <a:ea typeface="Lexend"/>
                <a:cs typeface="Lexend"/>
                <a:sym typeface="Lexend"/>
              </a:rPr>
              <a:t>Get your supplies:</a:t>
            </a:r>
            <a:endParaRPr b="1" u="sng">
              <a:latin typeface="Lexend"/>
              <a:ea typeface="Lexend"/>
              <a:cs typeface="Lexend"/>
              <a:sym typeface="Lexend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iPad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Clipboards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Pencil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Worksheet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grpSp>
        <p:nvGrpSpPr>
          <p:cNvPr id="2084" name="Google Shape;2084;p88"/>
          <p:cNvGrpSpPr/>
          <p:nvPr/>
        </p:nvGrpSpPr>
        <p:grpSpPr>
          <a:xfrm>
            <a:off x="877225" y="1404625"/>
            <a:ext cx="2197419" cy="3396282"/>
            <a:chOff x="2130375" y="1404625"/>
            <a:chExt cx="2197419" cy="3396282"/>
          </a:xfrm>
        </p:grpSpPr>
        <p:sp>
          <p:nvSpPr>
            <p:cNvPr id="2085" name="Google Shape;2085;p88"/>
            <p:cNvSpPr/>
            <p:nvPr/>
          </p:nvSpPr>
          <p:spPr>
            <a:xfrm>
              <a:off x="2202227" y="4066539"/>
              <a:ext cx="2027569" cy="703808"/>
            </a:xfrm>
            <a:custGeom>
              <a:avLst/>
              <a:gdLst/>
              <a:ahLst/>
              <a:cxnLst/>
              <a:rect l="l" t="t" r="r" b="b"/>
              <a:pathLst>
                <a:path w="93243" h="38407" extrusionOk="0">
                  <a:moveTo>
                    <a:pt x="90950" y="0"/>
                  </a:moveTo>
                  <a:cubicBezTo>
                    <a:pt x="90551" y="0"/>
                    <a:pt x="90166" y="41"/>
                    <a:pt x="89816" y="205"/>
                  </a:cubicBezTo>
                  <a:cubicBezTo>
                    <a:pt x="88592" y="776"/>
                    <a:pt x="87319" y="639"/>
                    <a:pt x="86072" y="830"/>
                  </a:cubicBezTo>
                  <a:cubicBezTo>
                    <a:pt x="86041" y="835"/>
                    <a:pt x="86008" y="837"/>
                    <a:pt x="85976" y="837"/>
                  </a:cubicBezTo>
                  <a:cubicBezTo>
                    <a:pt x="85756" y="837"/>
                    <a:pt x="85508" y="744"/>
                    <a:pt x="85304" y="744"/>
                  </a:cubicBezTo>
                  <a:cubicBezTo>
                    <a:pt x="85235" y="744"/>
                    <a:pt x="85172" y="755"/>
                    <a:pt x="85116" y="783"/>
                  </a:cubicBezTo>
                  <a:cubicBezTo>
                    <a:pt x="84699" y="993"/>
                    <a:pt x="84272" y="1037"/>
                    <a:pt x="83843" y="1037"/>
                  </a:cubicBezTo>
                  <a:cubicBezTo>
                    <a:pt x="83542" y="1037"/>
                    <a:pt x="83239" y="1015"/>
                    <a:pt x="82940" y="1015"/>
                  </a:cubicBezTo>
                  <a:cubicBezTo>
                    <a:pt x="82846" y="1015"/>
                    <a:pt x="82752" y="1017"/>
                    <a:pt x="82659" y="1023"/>
                  </a:cubicBezTo>
                  <a:cubicBezTo>
                    <a:pt x="80792" y="1135"/>
                    <a:pt x="78920" y="1130"/>
                    <a:pt x="77050" y="1188"/>
                  </a:cubicBezTo>
                  <a:cubicBezTo>
                    <a:pt x="76816" y="1196"/>
                    <a:pt x="76586" y="1350"/>
                    <a:pt x="76355" y="1350"/>
                  </a:cubicBezTo>
                  <a:cubicBezTo>
                    <a:pt x="76353" y="1350"/>
                    <a:pt x="76350" y="1350"/>
                    <a:pt x="76348" y="1350"/>
                  </a:cubicBezTo>
                  <a:cubicBezTo>
                    <a:pt x="75877" y="1344"/>
                    <a:pt x="75394" y="1190"/>
                    <a:pt x="74925" y="1190"/>
                  </a:cubicBezTo>
                  <a:cubicBezTo>
                    <a:pt x="74570" y="1190"/>
                    <a:pt x="74222" y="1278"/>
                    <a:pt x="73893" y="1585"/>
                  </a:cubicBezTo>
                  <a:cubicBezTo>
                    <a:pt x="73865" y="1611"/>
                    <a:pt x="73798" y="1625"/>
                    <a:pt x="73735" y="1625"/>
                  </a:cubicBezTo>
                  <a:cubicBezTo>
                    <a:pt x="73677" y="1625"/>
                    <a:pt x="73621" y="1613"/>
                    <a:pt x="73603" y="1590"/>
                  </a:cubicBezTo>
                  <a:cubicBezTo>
                    <a:pt x="73414" y="1351"/>
                    <a:pt x="73208" y="1279"/>
                    <a:pt x="72994" y="1279"/>
                  </a:cubicBezTo>
                  <a:cubicBezTo>
                    <a:pt x="72754" y="1279"/>
                    <a:pt x="72502" y="1369"/>
                    <a:pt x="72252" y="1414"/>
                  </a:cubicBezTo>
                  <a:cubicBezTo>
                    <a:pt x="71486" y="1550"/>
                    <a:pt x="70716" y="1768"/>
                    <a:pt x="69951" y="1768"/>
                  </a:cubicBezTo>
                  <a:cubicBezTo>
                    <a:pt x="69932" y="1768"/>
                    <a:pt x="69913" y="1767"/>
                    <a:pt x="69893" y="1767"/>
                  </a:cubicBezTo>
                  <a:cubicBezTo>
                    <a:pt x="68771" y="1750"/>
                    <a:pt x="67649" y="1712"/>
                    <a:pt x="66526" y="1712"/>
                  </a:cubicBezTo>
                  <a:cubicBezTo>
                    <a:pt x="66270" y="1712"/>
                    <a:pt x="66013" y="1714"/>
                    <a:pt x="65757" y="1719"/>
                  </a:cubicBezTo>
                  <a:cubicBezTo>
                    <a:pt x="64757" y="1737"/>
                    <a:pt x="63755" y="1852"/>
                    <a:pt x="62755" y="1852"/>
                  </a:cubicBezTo>
                  <a:cubicBezTo>
                    <a:pt x="62105" y="1852"/>
                    <a:pt x="61456" y="1803"/>
                    <a:pt x="60809" y="1648"/>
                  </a:cubicBezTo>
                  <a:cubicBezTo>
                    <a:pt x="60784" y="1643"/>
                    <a:pt x="60761" y="1640"/>
                    <a:pt x="60738" y="1640"/>
                  </a:cubicBezTo>
                  <a:cubicBezTo>
                    <a:pt x="60646" y="1640"/>
                    <a:pt x="60572" y="1688"/>
                    <a:pt x="60546" y="1782"/>
                  </a:cubicBezTo>
                  <a:cubicBezTo>
                    <a:pt x="60495" y="1959"/>
                    <a:pt x="60430" y="2010"/>
                    <a:pt x="60319" y="2010"/>
                  </a:cubicBezTo>
                  <a:cubicBezTo>
                    <a:pt x="60256" y="2010"/>
                    <a:pt x="60179" y="1994"/>
                    <a:pt x="60081" y="1975"/>
                  </a:cubicBezTo>
                  <a:cubicBezTo>
                    <a:pt x="59611" y="1885"/>
                    <a:pt x="59133" y="1856"/>
                    <a:pt x="58655" y="1856"/>
                  </a:cubicBezTo>
                  <a:cubicBezTo>
                    <a:pt x="58008" y="1856"/>
                    <a:pt x="57359" y="1910"/>
                    <a:pt x="56726" y="1940"/>
                  </a:cubicBezTo>
                  <a:cubicBezTo>
                    <a:pt x="56679" y="1943"/>
                    <a:pt x="56632" y="1944"/>
                    <a:pt x="56585" y="1944"/>
                  </a:cubicBezTo>
                  <a:cubicBezTo>
                    <a:pt x="56172" y="1944"/>
                    <a:pt x="55742" y="1866"/>
                    <a:pt x="55343" y="1866"/>
                  </a:cubicBezTo>
                  <a:cubicBezTo>
                    <a:pt x="55104" y="1866"/>
                    <a:pt x="54876" y="1894"/>
                    <a:pt x="54669" y="1982"/>
                  </a:cubicBezTo>
                  <a:cubicBezTo>
                    <a:pt x="54540" y="2038"/>
                    <a:pt x="54419" y="2058"/>
                    <a:pt x="54304" y="2058"/>
                  </a:cubicBezTo>
                  <a:cubicBezTo>
                    <a:pt x="54020" y="2058"/>
                    <a:pt x="53766" y="1938"/>
                    <a:pt x="53471" y="1938"/>
                  </a:cubicBezTo>
                  <a:cubicBezTo>
                    <a:pt x="53384" y="1938"/>
                    <a:pt x="53294" y="1948"/>
                    <a:pt x="53198" y="1975"/>
                  </a:cubicBezTo>
                  <a:cubicBezTo>
                    <a:pt x="52693" y="2118"/>
                    <a:pt x="52148" y="2144"/>
                    <a:pt x="51594" y="2144"/>
                  </a:cubicBezTo>
                  <a:cubicBezTo>
                    <a:pt x="51290" y="2144"/>
                    <a:pt x="50983" y="2136"/>
                    <a:pt x="50678" y="2136"/>
                  </a:cubicBezTo>
                  <a:cubicBezTo>
                    <a:pt x="50495" y="2136"/>
                    <a:pt x="50314" y="2139"/>
                    <a:pt x="50134" y="2147"/>
                  </a:cubicBezTo>
                  <a:cubicBezTo>
                    <a:pt x="49443" y="2180"/>
                    <a:pt x="48751" y="2183"/>
                    <a:pt x="48059" y="2183"/>
                  </a:cubicBezTo>
                  <a:cubicBezTo>
                    <a:pt x="47885" y="2183"/>
                    <a:pt x="47711" y="2183"/>
                    <a:pt x="47537" y="2183"/>
                  </a:cubicBezTo>
                  <a:cubicBezTo>
                    <a:pt x="47161" y="2183"/>
                    <a:pt x="46784" y="2184"/>
                    <a:pt x="46408" y="2190"/>
                  </a:cubicBezTo>
                  <a:cubicBezTo>
                    <a:pt x="45387" y="2207"/>
                    <a:pt x="44367" y="2241"/>
                    <a:pt x="43346" y="2281"/>
                  </a:cubicBezTo>
                  <a:cubicBezTo>
                    <a:pt x="42622" y="2310"/>
                    <a:pt x="41908" y="2384"/>
                    <a:pt x="41182" y="2384"/>
                  </a:cubicBezTo>
                  <a:cubicBezTo>
                    <a:pt x="40847" y="2384"/>
                    <a:pt x="40510" y="2369"/>
                    <a:pt x="40169" y="2325"/>
                  </a:cubicBezTo>
                  <a:cubicBezTo>
                    <a:pt x="39930" y="2295"/>
                    <a:pt x="39688" y="2282"/>
                    <a:pt x="39444" y="2282"/>
                  </a:cubicBezTo>
                  <a:cubicBezTo>
                    <a:pt x="38610" y="2282"/>
                    <a:pt x="37753" y="2435"/>
                    <a:pt x="36925" y="2573"/>
                  </a:cubicBezTo>
                  <a:cubicBezTo>
                    <a:pt x="36900" y="2577"/>
                    <a:pt x="36876" y="2579"/>
                    <a:pt x="36853" y="2579"/>
                  </a:cubicBezTo>
                  <a:cubicBezTo>
                    <a:pt x="36646" y="2579"/>
                    <a:pt x="36528" y="2421"/>
                    <a:pt x="36340" y="2421"/>
                  </a:cubicBezTo>
                  <a:cubicBezTo>
                    <a:pt x="36297" y="2421"/>
                    <a:pt x="36251" y="2429"/>
                    <a:pt x="36199" y="2450"/>
                  </a:cubicBezTo>
                  <a:cubicBezTo>
                    <a:pt x="35602" y="2681"/>
                    <a:pt x="34982" y="2762"/>
                    <a:pt x="34353" y="2762"/>
                  </a:cubicBezTo>
                  <a:cubicBezTo>
                    <a:pt x="34037" y="2762"/>
                    <a:pt x="33718" y="2742"/>
                    <a:pt x="33399" y="2710"/>
                  </a:cubicBezTo>
                  <a:cubicBezTo>
                    <a:pt x="33087" y="2679"/>
                    <a:pt x="32755" y="2612"/>
                    <a:pt x="32443" y="2612"/>
                  </a:cubicBezTo>
                  <a:cubicBezTo>
                    <a:pt x="32300" y="2612"/>
                    <a:pt x="32160" y="2626"/>
                    <a:pt x="32028" y="2665"/>
                  </a:cubicBezTo>
                  <a:cubicBezTo>
                    <a:pt x="31448" y="2833"/>
                    <a:pt x="30858" y="2871"/>
                    <a:pt x="30267" y="2871"/>
                  </a:cubicBezTo>
                  <a:cubicBezTo>
                    <a:pt x="29796" y="2871"/>
                    <a:pt x="29323" y="2847"/>
                    <a:pt x="28853" y="2847"/>
                  </a:cubicBezTo>
                  <a:cubicBezTo>
                    <a:pt x="28269" y="2847"/>
                    <a:pt x="27689" y="2884"/>
                    <a:pt x="27118" y="3048"/>
                  </a:cubicBezTo>
                  <a:cubicBezTo>
                    <a:pt x="27085" y="3058"/>
                    <a:pt x="27041" y="3069"/>
                    <a:pt x="27006" y="3069"/>
                  </a:cubicBezTo>
                  <a:cubicBezTo>
                    <a:pt x="26986" y="3069"/>
                    <a:pt x="26968" y="3065"/>
                    <a:pt x="26957" y="3056"/>
                  </a:cubicBezTo>
                  <a:cubicBezTo>
                    <a:pt x="26711" y="2857"/>
                    <a:pt x="26448" y="2793"/>
                    <a:pt x="26182" y="2793"/>
                  </a:cubicBezTo>
                  <a:cubicBezTo>
                    <a:pt x="25750" y="2793"/>
                    <a:pt x="25311" y="2962"/>
                    <a:pt x="24932" y="2993"/>
                  </a:cubicBezTo>
                  <a:cubicBezTo>
                    <a:pt x="23659" y="3094"/>
                    <a:pt x="22373" y="3177"/>
                    <a:pt x="21099" y="3248"/>
                  </a:cubicBezTo>
                  <a:cubicBezTo>
                    <a:pt x="19982" y="3312"/>
                    <a:pt x="18875" y="3441"/>
                    <a:pt x="17762" y="3524"/>
                  </a:cubicBezTo>
                  <a:cubicBezTo>
                    <a:pt x="17179" y="3568"/>
                    <a:pt x="16577" y="3780"/>
                    <a:pt x="16014" y="3780"/>
                  </a:cubicBezTo>
                  <a:cubicBezTo>
                    <a:pt x="15894" y="3780"/>
                    <a:pt x="15776" y="3770"/>
                    <a:pt x="15660" y="3747"/>
                  </a:cubicBezTo>
                  <a:cubicBezTo>
                    <a:pt x="15606" y="3737"/>
                    <a:pt x="15552" y="3732"/>
                    <a:pt x="15498" y="3732"/>
                  </a:cubicBezTo>
                  <a:cubicBezTo>
                    <a:pt x="15191" y="3732"/>
                    <a:pt x="14890" y="3876"/>
                    <a:pt x="14600" y="3876"/>
                  </a:cubicBezTo>
                  <a:cubicBezTo>
                    <a:pt x="14435" y="3876"/>
                    <a:pt x="14273" y="3829"/>
                    <a:pt x="14117" y="3682"/>
                  </a:cubicBezTo>
                  <a:cubicBezTo>
                    <a:pt x="13648" y="4032"/>
                    <a:pt x="13113" y="4079"/>
                    <a:pt x="12579" y="4079"/>
                  </a:cubicBezTo>
                  <a:cubicBezTo>
                    <a:pt x="12383" y="4079"/>
                    <a:pt x="12187" y="4073"/>
                    <a:pt x="11994" y="4073"/>
                  </a:cubicBezTo>
                  <a:cubicBezTo>
                    <a:pt x="11849" y="4073"/>
                    <a:pt x="11707" y="4077"/>
                    <a:pt x="11567" y="4089"/>
                  </a:cubicBezTo>
                  <a:cubicBezTo>
                    <a:pt x="10009" y="4229"/>
                    <a:pt x="8440" y="4398"/>
                    <a:pt x="6874" y="4422"/>
                  </a:cubicBezTo>
                  <a:cubicBezTo>
                    <a:pt x="5242" y="4446"/>
                    <a:pt x="3631" y="4520"/>
                    <a:pt x="2009" y="4748"/>
                  </a:cubicBezTo>
                  <a:cubicBezTo>
                    <a:pt x="1768" y="4782"/>
                    <a:pt x="1416" y="4953"/>
                    <a:pt x="1070" y="4953"/>
                  </a:cubicBezTo>
                  <a:cubicBezTo>
                    <a:pt x="776" y="4953"/>
                    <a:pt x="486" y="4829"/>
                    <a:pt x="274" y="4389"/>
                  </a:cubicBezTo>
                  <a:lnTo>
                    <a:pt x="274" y="4389"/>
                  </a:lnTo>
                  <a:cubicBezTo>
                    <a:pt x="294" y="4662"/>
                    <a:pt x="269" y="4852"/>
                    <a:pt x="245" y="5051"/>
                  </a:cubicBezTo>
                  <a:cubicBezTo>
                    <a:pt x="89" y="6372"/>
                    <a:pt x="62" y="7728"/>
                    <a:pt x="142" y="9030"/>
                  </a:cubicBezTo>
                  <a:cubicBezTo>
                    <a:pt x="243" y="10694"/>
                    <a:pt x="1" y="12364"/>
                    <a:pt x="342" y="14029"/>
                  </a:cubicBezTo>
                  <a:cubicBezTo>
                    <a:pt x="564" y="15116"/>
                    <a:pt x="458" y="16257"/>
                    <a:pt x="653" y="17376"/>
                  </a:cubicBezTo>
                  <a:cubicBezTo>
                    <a:pt x="922" y="18915"/>
                    <a:pt x="795" y="20490"/>
                    <a:pt x="1139" y="22053"/>
                  </a:cubicBezTo>
                  <a:cubicBezTo>
                    <a:pt x="1441" y="23424"/>
                    <a:pt x="1418" y="24833"/>
                    <a:pt x="1953" y="26214"/>
                  </a:cubicBezTo>
                  <a:cubicBezTo>
                    <a:pt x="2376" y="27301"/>
                    <a:pt x="2964" y="28271"/>
                    <a:pt x="3448" y="29307"/>
                  </a:cubicBezTo>
                  <a:cubicBezTo>
                    <a:pt x="3844" y="30158"/>
                    <a:pt x="4765" y="30531"/>
                    <a:pt x="5215" y="31276"/>
                  </a:cubicBezTo>
                  <a:cubicBezTo>
                    <a:pt x="5621" y="31948"/>
                    <a:pt x="6326" y="32248"/>
                    <a:pt x="6776" y="32871"/>
                  </a:cubicBezTo>
                  <a:cubicBezTo>
                    <a:pt x="7150" y="33389"/>
                    <a:pt x="7884" y="33680"/>
                    <a:pt x="8504" y="33975"/>
                  </a:cubicBezTo>
                  <a:cubicBezTo>
                    <a:pt x="9481" y="34436"/>
                    <a:pt x="10396" y="35010"/>
                    <a:pt x="11435" y="35364"/>
                  </a:cubicBezTo>
                  <a:cubicBezTo>
                    <a:pt x="12475" y="35718"/>
                    <a:pt x="13546" y="35914"/>
                    <a:pt x="14596" y="36206"/>
                  </a:cubicBezTo>
                  <a:cubicBezTo>
                    <a:pt x="15532" y="36466"/>
                    <a:pt x="16517" y="36602"/>
                    <a:pt x="17453" y="36686"/>
                  </a:cubicBezTo>
                  <a:cubicBezTo>
                    <a:pt x="17707" y="36709"/>
                    <a:pt x="17964" y="36715"/>
                    <a:pt x="18224" y="36715"/>
                  </a:cubicBezTo>
                  <a:cubicBezTo>
                    <a:pt x="18511" y="36715"/>
                    <a:pt x="18802" y="36707"/>
                    <a:pt x="19092" y="36707"/>
                  </a:cubicBezTo>
                  <a:cubicBezTo>
                    <a:pt x="19511" y="36707"/>
                    <a:pt x="19931" y="36723"/>
                    <a:pt x="20344" y="36798"/>
                  </a:cubicBezTo>
                  <a:cubicBezTo>
                    <a:pt x="20396" y="36807"/>
                    <a:pt x="20447" y="36811"/>
                    <a:pt x="20498" y="36811"/>
                  </a:cubicBezTo>
                  <a:cubicBezTo>
                    <a:pt x="20730" y="36811"/>
                    <a:pt x="20959" y="36732"/>
                    <a:pt x="21202" y="36732"/>
                  </a:cubicBezTo>
                  <a:cubicBezTo>
                    <a:pt x="21382" y="36732"/>
                    <a:pt x="21569" y="36775"/>
                    <a:pt x="21771" y="36927"/>
                  </a:cubicBezTo>
                  <a:cubicBezTo>
                    <a:pt x="21907" y="37028"/>
                    <a:pt x="22207" y="37036"/>
                    <a:pt x="22533" y="37036"/>
                  </a:cubicBezTo>
                  <a:cubicBezTo>
                    <a:pt x="22596" y="37036"/>
                    <a:pt x="22660" y="37036"/>
                    <a:pt x="22725" y="37036"/>
                  </a:cubicBezTo>
                  <a:cubicBezTo>
                    <a:pt x="22976" y="37036"/>
                    <a:pt x="23228" y="37041"/>
                    <a:pt x="23420" y="37087"/>
                  </a:cubicBezTo>
                  <a:cubicBezTo>
                    <a:pt x="24010" y="37230"/>
                    <a:pt x="24652" y="37431"/>
                    <a:pt x="25243" y="37431"/>
                  </a:cubicBezTo>
                  <a:cubicBezTo>
                    <a:pt x="25407" y="37431"/>
                    <a:pt x="25567" y="37415"/>
                    <a:pt x="25721" y="37378"/>
                  </a:cubicBezTo>
                  <a:cubicBezTo>
                    <a:pt x="26071" y="37295"/>
                    <a:pt x="26417" y="37263"/>
                    <a:pt x="26757" y="37263"/>
                  </a:cubicBezTo>
                  <a:cubicBezTo>
                    <a:pt x="27340" y="37263"/>
                    <a:pt x="27904" y="37358"/>
                    <a:pt x="28433" y="37452"/>
                  </a:cubicBezTo>
                  <a:cubicBezTo>
                    <a:pt x="28958" y="37545"/>
                    <a:pt x="29482" y="37570"/>
                    <a:pt x="29999" y="37570"/>
                  </a:cubicBezTo>
                  <a:cubicBezTo>
                    <a:pt x="30526" y="37570"/>
                    <a:pt x="31046" y="37544"/>
                    <a:pt x="31557" y="37538"/>
                  </a:cubicBezTo>
                  <a:cubicBezTo>
                    <a:pt x="31570" y="37538"/>
                    <a:pt x="31583" y="37538"/>
                    <a:pt x="31596" y="37538"/>
                  </a:cubicBezTo>
                  <a:cubicBezTo>
                    <a:pt x="32472" y="37538"/>
                    <a:pt x="33318" y="37945"/>
                    <a:pt x="34182" y="37945"/>
                  </a:cubicBezTo>
                  <a:cubicBezTo>
                    <a:pt x="34493" y="37945"/>
                    <a:pt x="34807" y="37892"/>
                    <a:pt x="35125" y="37747"/>
                  </a:cubicBezTo>
                  <a:cubicBezTo>
                    <a:pt x="35356" y="38034"/>
                    <a:pt x="35613" y="38117"/>
                    <a:pt x="35885" y="38117"/>
                  </a:cubicBezTo>
                  <a:cubicBezTo>
                    <a:pt x="36260" y="38117"/>
                    <a:pt x="36663" y="37959"/>
                    <a:pt x="37067" y="37959"/>
                  </a:cubicBezTo>
                  <a:cubicBezTo>
                    <a:pt x="37204" y="37959"/>
                    <a:pt x="37340" y="37977"/>
                    <a:pt x="37476" y="38026"/>
                  </a:cubicBezTo>
                  <a:cubicBezTo>
                    <a:pt x="37788" y="38138"/>
                    <a:pt x="38190" y="38177"/>
                    <a:pt x="38616" y="38177"/>
                  </a:cubicBezTo>
                  <a:cubicBezTo>
                    <a:pt x="39041" y="38177"/>
                    <a:pt x="39490" y="38138"/>
                    <a:pt x="39900" y="38092"/>
                  </a:cubicBezTo>
                  <a:cubicBezTo>
                    <a:pt x="40031" y="38079"/>
                    <a:pt x="40144" y="37843"/>
                    <a:pt x="40260" y="37843"/>
                  </a:cubicBezTo>
                  <a:cubicBezTo>
                    <a:pt x="40306" y="37843"/>
                    <a:pt x="40352" y="37881"/>
                    <a:pt x="40401" y="37985"/>
                  </a:cubicBezTo>
                  <a:cubicBezTo>
                    <a:pt x="40514" y="38230"/>
                    <a:pt x="40639" y="38308"/>
                    <a:pt x="40768" y="38308"/>
                  </a:cubicBezTo>
                  <a:cubicBezTo>
                    <a:pt x="40934" y="38308"/>
                    <a:pt x="41108" y="38180"/>
                    <a:pt x="41274" y="38106"/>
                  </a:cubicBezTo>
                  <a:cubicBezTo>
                    <a:pt x="41470" y="38019"/>
                    <a:pt x="41655" y="37978"/>
                    <a:pt x="41843" y="37978"/>
                  </a:cubicBezTo>
                  <a:cubicBezTo>
                    <a:pt x="42015" y="37978"/>
                    <a:pt x="42190" y="38012"/>
                    <a:pt x="42377" y="38078"/>
                  </a:cubicBezTo>
                  <a:cubicBezTo>
                    <a:pt x="42716" y="38195"/>
                    <a:pt x="43150" y="38122"/>
                    <a:pt x="43462" y="38202"/>
                  </a:cubicBezTo>
                  <a:cubicBezTo>
                    <a:pt x="43524" y="38218"/>
                    <a:pt x="43585" y="38225"/>
                    <a:pt x="43644" y="38225"/>
                  </a:cubicBezTo>
                  <a:cubicBezTo>
                    <a:pt x="44030" y="38225"/>
                    <a:pt x="44362" y="37938"/>
                    <a:pt x="44681" y="37938"/>
                  </a:cubicBezTo>
                  <a:cubicBezTo>
                    <a:pt x="44770" y="37938"/>
                    <a:pt x="44857" y="37960"/>
                    <a:pt x="44945" y="38016"/>
                  </a:cubicBezTo>
                  <a:cubicBezTo>
                    <a:pt x="45192" y="38177"/>
                    <a:pt x="45480" y="38231"/>
                    <a:pt x="45731" y="38231"/>
                  </a:cubicBezTo>
                  <a:cubicBezTo>
                    <a:pt x="45925" y="38231"/>
                    <a:pt x="46097" y="38198"/>
                    <a:pt x="46209" y="38158"/>
                  </a:cubicBezTo>
                  <a:cubicBezTo>
                    <a:pt x="46481" y="38059"/>
                    <a:pt x="46749" y="38025"/>
                    <a:pt x="47014" y="38025"/>
                  </a:cubicBezTo>
                  <a:cubicBezTo>
                    <a:pt x="47584" y="38025"/>
                    <a:pt x="48142" y="38181"/>
                    <a:pt x="48707" y="38181"/>
                  </a:cubicBezTo>
                  <a:cubicBezTo>
                    <a:pt x="48766" y="38181"/>
                    <a:pt x="48824" y="38180"/>
                    <a:pt x="48884" y="38176"/>
                  </a:cubicBezTo>
                  <a:cubicBezTo>
                    <a:pt x="49335" y="38147"/>
                    <a:pt x="49788" y="37991"/>
                    <a:pt x="50269" y="37991"/>
                  </a:cubicBezTo>
                  <a:cubicBezTo>
                    <a:pt x="50432" y="37991"/>
                    <a:pt x="50599" y="38009"/>
                    <a:pt x="50770" y="38056"/>
                  </a:cubicBezTo>
                  <a:cubicBezTo>
                    <a:pt x="50957" y="38108"/>
                    <a:pt x="51108" y="38407"/>
                    <a:pt x="51296" y="38407"/>
                  </a:cubicBezTo>
                  <a:cubicBezTo>
                    <a:pt x="51353" y="38407"/>
                    <a:pt x="51413" y="38380"/>
                    <a:pt x="51478" y="38311"/>
                  </a:cubicBezTo>
                  <a:cubicBezTo>
                    <a:pt x="51727" y="38047"/>
                    <a:pt x="51997" y="37968"/>
                    <a:pt x="52277" y="37968"/>
                  </a:cubicBezTo>
                  <a:cubicBezTo>
                    <a:pt x="52700" y="37968"/>
                    <a:pt x="53145" y="38151"/>
                    <a:pt x="53565" y="38151"/>
                  </a:cubicBezTo>
                  <a:cubicBezTo>
                    <a:pt x="53781" y="38151"/>
                    <a:pt x="53991" y="38103"/>
                    <a:pt x="54188" y="37956"/>
                  </a:cubicBezTo>
                  <a:cubicBezTo>
                    <a:pt x="54353" y="38097"/>
                    <a:pt x="54521" y="38144"/>
                    <a:pt x="54692" y="38144"/>
                  </a:cubicBezTo>
                  <a:cubicBezTo>
                    <a:pt x="55035" y="38144"/>
                    <a:pt x="55389" y="37956"/>
                    <a:pt x="55752" y="37956"/>
                  </a:cubicBezTo>
                  <a:cubicBezTo>
                    <a:pt x="55844" y="37956"/>
                    <a:pt x="55936" y="37968"/>
                    <a:pt x="56029" y="37998"/>
                  </a:cubicBezTo>
                  <a:cubicBezTo>
                    <a:pt x="56168" y="38044"/>
                    <a:pt x="56374" y="38214"/>
                    <a:pt x="56641" y="38214"/>
                  </a:cubicBezTo>
                  <a:cubicBezTo>
                    <a:pt x="56711" y="38214"/>
                    <a:pt x="56786" y="38202"/>
                    <a:pt x="56864" y="38173"/>
                  </a:cubicBezTo>
                  <a:cubicBezTo>
                    <a:pt x="57923" y="37779"/>
                    <a:pt x="59073" y="37797"/>
                    <a:pt x="60185" y="37641"/>
                  </a:cubicBezTo>
                  <a:cubicBezTo>
                    <a:pt x="61345" y="37478"/>
                    <a:pt x="62494" y="37222"/>
                    <a:pt x="63673" y="37222"/>
                  </a:cubicBezTo>
                  <a:cubicBezTo>
                    <a:pt x="63675" y="37222"/>
                    <a:pt x="63678" y="37222"/>
                    <a:pt x="63680" y="37222"/>
                  </a:cubicBezTo>
                  <a:cubicBezTo>
                    <a:pt x="64219" y="37222"/>
                    <a:pt x="64815" y="36842"/>
                    <a:pt x="65263" y="36842"/>
                  </a:cubicBezTo>
                  <a:cubicBezTo>
                    <a:pt x="65359" y="36842"/>
                    <a:pt x="65449" y="36859"/>
                    <a:pt x="65529" y="36902"/>
                  </a:cubicBezTo>
                  <a:cubicBezTo>
                    <a:pt x="65850" y="37072"/>
                    <a:pt x="66163" y="37133"/>
                    <a:pt x="66469" y="37133"/>
                  </a:cubicBezTo>
                  <a:cubicBezTo>
                    <a:pt x="67142" y="37133"/>
                    <a:pt x="67780" y="36840"/>
                    <a:pt x="68392" y="36782"/>
                  </a:cubicBezTo>
                  <a:cubicBezTo>
                    <a:pt x="68616" y="36761"/>
                    <a:pt x="68844" y="36756"/>
                    <a:pt x="69074" y="36756"/>
                  </a:cubicBezTo>
                  <a:cubicBezTo>
                    <a:pt x="69248" y="36756"/>
                    <a:pt x="69424" y="36759"/>
                    <a:pt x="69601" y="36759"/>
                  </a:cubicBezTo>
                  <a:cubicBezTo>
                    <a:pt x="70098" y="36759"/>
                    <a:pt x="70604" y="36739"/>
                    <a:pt x="71113" y="36584"/>
                  </a:cubicBezTo>
                  <a:cubicBezTo>
                    <a:pt x="71871" y="36353"/>
                    <a:pt x="72885" y="36480"/>
                    <a:pt x="73709" y="36250"/>
                  </a:cubicBezTo>
                  <a:cubicBezTo>
                    <a:pt x="74222" y="36108"/>
                    <a:pt x="74726" y="36148"/>
                    <a:pt x="75216" y="36009"/>
                  </a:cubicBezTo>
                  <a:cubicBezTo>
                    <a:pt x="75705" y="35871"/>
                    <a:pt x="76187" y="35634"/>
                    <a:pt x="76696" y="35634"/>
                  </a:cubicBezTo>
                  <a:cubicBezTo>
                    <a:pt x="76811" y="35634"/>
                    <a:pt x="76928" y="35646"/>
                    <a:pt x="77047" y="35674"/>
                  </a:cubicBezTo>
                  <a:cubicBezTo>
                    <a:pt x="77190" y="35708"/>
                    <a:pt x="77328" y="35725"/>
                    <a:pt x="77462" y="35725"/>
                  </a:cubicBezTo>
                  <a:cubicBezTo>
                    <a:pt x="77638" y="35725"/>
                    <a:pt x="77807" y="35697"/>
                    <a:pt x="77974" y="35644"/>
                  </a:cubicBezTo>
                  <a:cubicBezTo>
                    <a:pt x="79021" y="35313"/>
                    <a:pt x="80165" y="35435"/>
                    <a:pt x="81177" y="34802"/>
                  </a:cubicBezTo>
                  <a:cubicBezTo>
                    <a:pt x="81524" y="34585"/>
                    <a:pt x="82118" y="34450"/>
                    <a:pt x="82624" y="34365"/>
                  </a:cubicBezTo>
                  <a:cubicBezTo>
                    <a:pt x="83237" y="34263"/>
                    <a:pt x="83876" y="34210"/>
                    <a:pt x="84406" y="33856"/>
                  </a:cubicBezTo>
                  <a:cubicBezTo>
                    <a:pt x="85677" y="33014"/>
                    <a:pt x="86932" y="32193"/>
                    <a:pt x="87829" y="30868"/>
                  </a:cubicBezTo>
                  <a:cubicBezTo>
                    <a:pt x="88180" y="30350"/>
                    <a:pt x="88608" y="29698"/>
                    <a:pt x="89172" y="29380"/>
                  </a:cubicBezTo>
                  <a:cubicBezTo>
                    <a:pt x="90674" y="28533"/>
                    <a:pt x="90874" y="26974"/>
                    <a:pt x="91400" y="25603"/>
                  </a:cubicBezTo>
                  <a:cubicBezTo>
                    <a:pt x="91834" y="24474"/>
                    <a:pt x="91999" y="23246"/>
                    <a:pt x="92344" y="22104"/>
                  </a:cubicBezTo>
                  <a:cubicBezTo>
                    <a:pt x="92741" y="20791"/>
                    <a:pt x="92705" y="19468"/>
                    <a:pt x="92853" y="18172"/>
                  </a:cubicBezTo>
                  <a:cubicBezTo>
                    <a:pt x="93021" y="16729"/>
                    <a:pt x="92916" y="15237"/>
                    <a:pt x="92998" y="13761"/>
                  </a:cubicBezTo>
                  <a:cubicBezTo>
                    <a:pt x="93091" y="12074"/>
                    <a:pt x="92873" y="10393"/>
                    <a:pt x="93113" y="8680"/>
                  </a:cubicBezTo>
                  <a:cubicBezTo>
                    <a:pt x="93216" y="7952"/>
                    <a:pt x="93119" y="7039"/>
                    <a:pt x="93037" y="6225"/>
                  </a:cubicBezTo>
                  <a:cubicBezTo>
                    <a:pt x="92865" y="4515"/>
                    <a:pt x="92922" y="2829"/>
                    <a:pt x="93114" y="1127"/>
                  </a:cubicBezTo>
                  <a:cubicBezTo>
                    <a:pt x="93155" y="776"/>
                    <a:pt x="93242" y="20"/>
                    <a:pt x="92706" y="20"/>
                  </a:cubicBezTo>
                  <a:cubicBezTo>
                    <a:pt x="92686" y="20"/>
                    <a:pt x="92664" y="21"/>
                    <a:pt x="92641" y="24"/>
                  </a:cubicBezTo>
                  <a:cubicBezTo>
                    <a:pt x="92497" y="38"/>
                    <a:pt x="92351" y="44"/>
                    <a:pt x="92203" y="44"/>
                  </a:cubicBezTo>
                  <a:cubicBezTo>
                    <a:pt x="91786" y="44"/>
                    <a:pt x="91361" y="0"/>
                    <a:pt x="90950" y="0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6" name="Google Shape;2086;p88"/>
            <p:cNvSpPr/>
            <p:nvPr/>
          </p:nvSpPr>
          <p:spPr>
            <a:xfrm>
              <a:off x="2130375" y="1404625"/>
              <a:ext cx="2197419" cy="3396282"/>
            </a:xfrm>
            <a:custGeom>
              <a:avLst/>
              <a:gdLst/>
              <a:ahLst/>
              <a:cxnLst/>
              <a:rect l="l" t="t" r="r" b="b"/>
              <a:pathLst>
                <a:path w="101054" h="185336" extrusionOk="0">
                  <a:moveTo>
                    <a:pt x="53173" y="2037"/>
                  </a:moveTo>
                  <a:cubicBezTo>
                    <a:pt x="53913" y="2037"/>
                    <a:pt x="54651" y="2083"/>
                    <a:pt x="55390" y="2218"/>
                  </a:cubicBezTo>
                  <a:cubicBezTo>
                    <a:pt x="55438" y="2226"/>
                    <a:pt x="55488" y="2276"/>
                    <a:pt x="55530" y="2276"/>
                  </a:cubicBezTo>
                  <a:cubicBezTo>
                    <a:pt x="55534" y="2276"/>
                    <a:pt x="55537" y="2276"/>
                    <a:pt x="55540" y="2276"/>
                  </a:cubicBezTo>
                  <a:cubicBezTo>
                    <a:pt x="55862" y="2208"/>
                    <a:pt x="56184" y="2182"/>
                    <a:pt x="56505" y="2182"/>
                  </a:cubicBezTo>
                  <a:cubicBezTo>
                    <a:pt x="57073" y="2182"/>
                    <a:pt x="57639" y="2264"/>
                    <a:pt x="58196" y="2349"/>
                  </a:cubicBezTo>
                  <a:cubicBezTo>
                    <a:pt x="58393" y="2379"/>
                    <a:pt x="58590" y="2389"/>
                    <a:pt x="58786" y="2389"/>
                  </a:cubicBezTo>
                  <a:cubicBezTo>
                    <a:pt x="59178" y="2389"/>
                    <a:pt x="59569" y="2349"/>
                    <a:pt x="59962" y="2349"/>
                  </a:cubicBezTo>
                  <a:cubicBezTo>
                    <a:pt x="60237" y="2349"/>
                    <a:pt x="60513" y="2369"/>
                    <a:pt x="60790" y="2435"/>
                  </a:cubicBezTo>
                  <a:cubicBezTo>
                    <a:pt x="60888" y="2458"/>
                    <a:pt x="60988" y="2465"/>
                    <a:pt x="61091" y="2465"/>
                  </a:cubicBezTo>
                  <a:cubicBezTo>
                    <a:pt x="61263" y="2465"/>
                    <a:pt x="61440" y="2445"/>
                    <a:pt x="61616" y="2445"/>
                  </a:cubicBezTo>
                  <a:cubicBezTo>
                    <a:pt x="61862" y="2445"/>
                    <a:pt x="62105" y="2485"/>
                    <a:pt x="62325" y="2681"/>
                  </a:cubicBezTo>
                  <a:cubicBezTo>
                    <a:pt x="62331" y="2686"/>
                    <a:pt x="62387" y="2705"/>
                    <a:pt x="62446" y="2705"/>
                  </a:cubicBezTo>
                  <a:cubicBezTo>
                    <a:pt x="62522" y="2705"/>
                    <a:pt x="62603" y="2674"/>
                    <a:pt x="62595" y="2543"/>
                  </a:cubicBezTo>
                  <a:cubicBezTo>
                    <a:pt x="62579" y="2268"/>
                    <a:pt x="62718" y="2191"/>
                    <a:pt x="62862" y="2191"/>
                  </a:cubicBezTo>
                  <a:cubicBezTo>
                    <a:pt x="62956" y="2191"/>
                    <a:pt x="63053" y="2224"/>
                    <a:pt x="63110" y="2255"/>
                  </a:cubicBezTo>
                  <a:cubicBezTo>
                    <a:pt x="63426" y="2429"/>
                    <a:pt x="63745" y="2468"/>
                    <a:pt x="64066" y="2468"/>
                  </a:cubicBezTo>
                  <a:cubicBezTo>
                    <a:pt x="64320" y="2468"/>
                    <a:pt x="64575" y="2444"/>
                    <a:pt x="64830" y="2444"/>
                  </a:cubicBezTo>
                  <a:cubicBezTo>
                    <a:pt x="64899" y="2444"/>
                    <a:pt x="64967" y="2445"/>
                    <a:pt x="65036" y="2450"/>
                  </a:cubicBezTo>
                  <a:cubicBezTo>
                    <a:pt x="65110" y="2455"/>
                    <a:pt x="65187" y="2457"/>
                    <a:pt x="65264" y="2457"/>
                  </a:cubicBezTo>
                  <a:cubicBezTo>
                    <a:pt x="65730" y="2457"/>
                    <a:pt x="66232" y="2378"/>
                    <a:pt x="66656" y="2378"/>
                  </a:cubicBezTo>
                  <a:cubicBezTo>
                    <a:pt x="66893" y="2378"/>
                    <a:pt x="67106" y="2403"/>
                    <a:pt x="67275" y="2479"/>
                  </a:cubicBezTo>
                  <a:cubicBezTo>
                    <a:pt x="67514" y="2587"/>
                    <a:pt x="67732" y="2622"/>
                    <a:pt x="67937" y="2622"/>
                  </a:cubicBezTo>
                  <a:cubicBezTo>
                    <a:pt x="68310" y="2622"/>
                    <a:pt x="68639" y="2507"/>
                    <a:pt x="68970" y="2507"/>
                  </a:cubicBezTo>
                  <a:cubicBezTo>
                    <a:pt x="69038" y="2507"/>
                    <a:pt x="69106" y="2512"/>
                    <a:pt x="69175" y="2523"/>
                  </a:cubicBezTo>
                  <a:cubicBezTo>
                    <a:pt x="69860" y="2638"/>
                    <a:pt x="70616" y="2530"/>
                    <a:pt x="71168" y="2715"/>
                  </a:cubicBezTo>
                  <a:cubicBezTo>
                    <a:pt x="71316" y="2764"/>
                    <a:pt x="71468" y="2782"/>
                    <a:pt x="71623" y="2782"/>
                  </a:cubicBezTo>
                  <a:cubicBezTo>
                    <a:pt x="71977" y="2782"/>
                    <a:pt x="72342" y="2690"/>
                    <a:pt x="72686" y="2690"/>
                  </a:cubicBezTo>
                  <a:cubicBezTo>
                    <a:pt x="73025" y="2690"/>
                    <a:pt x="73344" y="2779"/>
                    <a:pt x="73614" y="3133"/>
                  </a:cubicBezTo>
                  <a:cubicBezTo>
                    <a:pt x="73837" y="3031"/>
                    <a:pt x="74061" y="2995"/>
                    <a:pt x="74284" y="2995"/>
                  </a:cubicBezTo>
                  <a:cubicBezTo>
                    <a:pt x="74795" y="2995"/>
                    <a:pt x="75307" y="3182"/>
                    <a:pt x="75824" y="3182"/>
                  </a:cubicBezTo>
                  <a:cubicBezTo>
                    <a:pt x="75847" y="3182"/>
                    <a:pt x="75871" y="3182"/>
                    <a:pt x="75894" y="3181"/>
                  </a:cubicBezTo>
                  <a:cubicBezTo>
                    <a:pt x="75958" y="3178"/>
                    <a:pt x="76024" y="3177"/>
                    <a:pt x="76089" y="3177"/>
                  </a:cubicBezTo>
                  <a:cubicBezTo>
                    <a:pt x="76834" y="3177"/>
                    <a:pt x="77633" y="3330"/>
                    <a:pt x="78314" y="3735"/>
                  </a:cubicBezTo>
                  <a:cubicBezTo>
                    <a:pt x="78397" y="3784"/>
                    <a:pt x="78468" y="3803"/>
                    <a:pt x="78534" y="3803"/>
                  </a:cubicBezTo>
                  <a:cubicBezTo>
                    <a:pt x="78666" y="3803"/>
                    <a:pt x="78776" y="3729"/>
                    <a:pt x="78914" y="3688"/>
                  </a:cubicBezTo>
                  <a:cubicBezTo>
                    <a:pt x="79101" y="3632"/>
                    <a:pt x="79289" y="3600"/>
                    <a:pt x="79475" y="3600"/>
                  </a:cubicBezTo>
                  <a:cubicBezTo>
                    <a:pt x="79767" y="3600"/>
                    <a:pt x="80053" y="3678"/>
                    <a:pt x="80314" y="3860"/>
                  </a:cubicBezTo>
                  <a:cubicBezTo>
                    <a:pt x="80392" y="3915"/>
                    <a:pt x="80480" y="3979"/>
                    <a:pt x="80542" y="3979"/>
                  </a:cubicBezTo>
                  <a:cubicBezTo>
                    <a:pt x="80578" y="3979"/>
                    <a:pt x="80606" y="3957"/>
                    <a:pt x="80618" y="3900"/>
                  </a:cubicBezTo>
                  <a:cubicBezTo>
                    <a:pt x="80668" y="3665"/>
                    <a:pt x="80781" y="3595"/>
                    <a:pt x="80901" y="3595"/>
                  </a:cubicBezTo>
                  <a:cubicBezTo>
                    <a:pt x="81024" y="3595"/>
                    <a:pt x="81153" y="3667"/>
                    <a:pt x="81229" y="3710"/>
                  </a:cubicBezTo>
                  <a:cubicBezTo>
                    <a:pt x="81943" y="4117"/>
                    <a:pt x="82707" y="4025"/>
                    <a:pt x="83471" y="4070"/>
                  </a:cubicBezTo>
                  <a:cubicBezTo>
                    <a:pt x="83822" y="4092"/>
                    <a:pt x="84204" y="4118"/>
                    <a:pt x="84534" y="4563"/>
                  </a:cubicBezTo>
                  <a:cubicBezTo>
                    <a:pt x="84894" y="5050"/>
                    <a:pt x="85717" y="5004"/>
                    <a:pt x="86339" y="5162"/>
                  </a:cubicBezTo>
                  <a:cubicBezTo>
                    <a:pt x="87329" y="5413"/>
                    <a:pt x="88140" y="6099"/>
                    <a:pt x="89130" y="6279"/>
                  </a:cubicBezTo>
                  <a:cubicBezTo>
                    <a:pt x="89645" y="6373"/>
                    <a:pt x="89975" y="6894"/>
                    <a:pt x="90503" y="6894"/>
                  </a:cubicBezTo>
                  <a:cubicBezTo>
                    <a:pt x="90566" y="6894"/>
                    <a:pt x="90632" y="6886"/>
                    <a:pt x="90702" y="6869"/>
                  </a:cubicBezTo>
                  <a:cubicBezTo>
                    <a:pt x="90703" y="6869"/>
                    <a:pt x="90705" y="6869"/>
                    <a:pt x="90706" y="6869"/>
                  </a:cubicBezTo>
                  <a:cubicBezTo>
                    <a:pt x="90736" y="6869"/>
                    <a:pt x="90782" y="6941"/>
                    <a:pt x="90822" y="6975"/>
                  </a:cubicBezTo>
                  <a:cubicBezTo>
                    <a:pt x="91924" y="7866"/>
                    <a:pt x="93271" y="8360"/>
                    <a:pt x="94437" y="9173"/>
                  </a:cubicBezTo>
                  <a:cubicBezTo>
                    <a:pt x="94966" y="9541"/>
                    <a:pt x="95385" y="10039"/>
                    <a:pt x="95797" y="10439"/>
                  </a:cubicBezTo>
                  <a:cubicBezTo>
                    <a:pt x="96258" y="10889"/>
                    <a:pt x="96652" y="11568"/>
                    <a:pt x="96977" y="12202"/>
                  </a:cubicBezTo>
                  <a:cubicBezTo>
                    <a:pt x="97416" y="13060"/>
                    <a:pt x="97820" y="13955"/>
                    <a:pt x="98125" y="14849"/>
                  </a:cubicBezTo>
                  <a:cubicBezTo>
                    <a:pt x="98397" y="15648"/>
                    <a:pt x="98507" y="16561"/>
                    <a:pt x="98577" y="17423"/>
                  </a:cubicBezTo>
                  <a:cubicBezTo>
                    <a:pt x="98676" y="18641"/>
                    <a:pt x="98265" y="19846"/>
                    <a:pt x="98741" y="21108"/>
                  </a:cubicBezTo>
                  <a:cubicBezTo>
                    <a:pt x="98971" y="21716"/>
                    <a:pt x="98958" y="22626"/>
                    <a:pt x="98306" y="23276"/>
                  </a:cubicBezTo>
                  <a:cubicBezTo>
                    <a:pt x="98090" y="23491"/>
                    <a:pt x="98090" y="24020"/>
                    <a:pt x="98133" y="24277"/>
                  </a:cubicBezTo>
                  <a:cubicBezTo>
                    <a:pt x="98396" y="25846"/>
                    <a:pt x="98128" y="27394"/>
                    <a:pt x="98100" y="28950"/>
                  </a:cubicBezTo>
                  <a:cubicBezTo>
                    <a:pt x="98063" y="30890"/>
                    <a:pt x="98189" y="32830"/>
                    <a:pt x="98107" y="34775"/>
                  </a:cubicBezTo>
                  <a:cubicBezTo>
                    <a:pt x="98079" y="35412"/>
                    <a:pt x="97795" y="36135"/>
                    <a:pt x="97970" y="36628"/>
                  </a:cubicBezTo>
                  <a:cubicBezTo>
                    <a:pt x="98431" y="37926"/>
                    <a:pt x="97502" y="39136"/>
                    <a:pt x="97931" y="40358"/>
                  </a:cubicBezTo>
                  <a:cubicBezTo>
                    <a:pt x="98034" y="40649"/>
                    <a:pt x="97872" y="40808"/>
                    <a:pt x="97853" y="41029"/>
                  </a:cubicBezTo>
                  <a:cubicBezTo>
                    <a:pt x="97795" y="41700"/>
                    <a:pt x="97737" y="42339"/>
                    <a:pt x="97868" y="43038"/>
                  </a:cubicBezTo>
                  <a:cubicBezTo>
                    <a:pt x="98017" y="43836"/>
                    <a:pt x="97784" y="44733"/>
                    <a:pt x="97834" y="45530"/>
                  </a:cubicBezTo>
                  <a:cubicBezTo>
                    <a:pt x="97900" y="46606"/>
                    <a:pt x="97834" y="47670"/>
                    <a:pt x="97754" y="48716"/>
                  </a:cubicBezTo>
                  <a:cubicBezTo>
                    <a:pt x="97661" y="49923"/>
                    <a:pt x="97625" y="51137"/>
                    <a:pt x="97609" y="52335"/>
                  </a:cubicBezTo>
                  <a:cubicBezTo>
                    <a:pt x="97585" y="54246"/>
                    <a:pt x="97448" y="56155"/>
                    <a:pt x="97436" y="58069"/>
                  </a:cubicBezTo>
                  <a:cubicBezTo>
                    <a:pt x="97423" y="60122"/>
                    <a:pt x="97339" y="62199"/>
                    <a:pt x="97043" y="64260"/>
                  </a:cubicBezTo>
                  <a:cubicBezTo>
                    <a:pt x="96951" y="64896"/>
                    <a:pt x="97146" y="65691"/>
                    <a:pt x="97147" y="66409"/>
                  </a:cubicBezTo>
                  <a:cubicBezTo>
                    <a:pt x="97153" y="68104"/>
                    <a:pt x="97079" y="69799"/>
                    <a:pt x="96980" y="71493"/>
                  </a:cubicBezTo>
                  <a:cubicBezTo>
                    <a:pt x="96957" y="71886"/>
                    <a:pt x="97058" y="72315"/>
                    <a:pt x="97045" y="72740"/>
                  </a:cubicBezTo>
                  <a:cubicBezTo>
                    <a:pt x="96999" y="74283"/>
                    <a:pt x="97163" y="75831"/>
                    <a:pt x="97145" y="77363"/>
                  </a:cubicBezTo>
                  <a:cubicBezTo>
                    <a:pt x="97129" y="78626"/>
                    <a:pt x="96994" y="79922"/>
                    <a:pt x="96799" y="81202"/>
                  </a:cubicBezTo>
                  <a:cubicBezTo>
                    <a:pt x="96610" y="82430"/>
                    <a:pt x="96499" y="83692"/>
                    <a:pt x="96414" y="84946"/>
                  </a:cubicBezTo>
                  <a:cubicBezTo>
                    <a:pt x="96341" y="86011"/>
                    <a:pt x="96603" y="87086"/>
                    <a:pt x="96490" y="88107"/>
                  </a:cubicBezTo>
                  <a:cubicBezTo>
                    <a:pt x="96329" y="89564"/>
                    <a:pt x="96517" y="90980"/>
                    <a:pt x="96533" y="92413"/>
                  </a:cubicBezTo>
                  <a:cubicBezTo>
                    <a:pt x="96543" y="93282"/>
                    <a:pt x="96760" y="94064"/>
                    <a:pt x="96960" y="94891"/>
                  </a:cubicBezTo>
                  <a:cubicBezTo>
                    <a:pt x="97186" y="95823"/>
                    <a:pt x="97027" y="96845"/>
                    <a:pt x="97049" y="97829"/>
                  </a:cubicBezTo>
                  <a:cubicBezTo>
                    <a:pt x="97087" y="99476"/>
                    <a:pt x="97020" y="101119"/>
                    <a:pt x="97207" y="102775"/>
                  </a:cubicBezTo>
                  <a:cubicBezTo>
                    <a:pt x="97381" y="104325"/>
                    <a:pt x="97253" y="105908"/>
                    <a:pt x="97267" y="107477"/>
                  </a:cubicBezTo>
                  <a:cubicBezTo>
                    <a:pt x="97277" y="108626"/>
                    <a:pt x="97326" y="109774"/>
                    <a:pt x="97317" y="110921"/>
                  </a:cubicBezTo>
                  <a:cubicBezTo>
                    <a:pt x="97304" y="112280"/>
                    <a:pt x="97247" y="113638"/>
                    <a:pt x="97212" y="114996"/>
                  </a:cubicBezTo>
                  <a:cubicBezTo>
                    <a:pt x="97197" y="115584"/>
                    <a:pt x="97225" y="116176"/>
                    <a:pt x="97177" y="116761"/>
                  </a:cubicBezTo>
                  <a:cubicBezTo>
                    <a:pt x="96985" y="119058"/>
                    <a:pt x="97034" y="121365"/>
                    <a:pt x="96930" y="123666"/>
                  </a:cubicBezTo>
                  <a:cubicBezTo>
                    <a:pt x="96872" y="124959"/>
                    <a:pt x="96916" y="126293"/>
                    <a:pt x="96852" y="127600"/>
                  </a:cubicBezTo>
                  <a:cubicBezTo>
                    <a:pt x="96759" y="129519"/>
                    <a:pt x="96555" y="131435"/>
                    <a:pt x="96534" y="133358"/>
                  </a:cubicBezTo>
                  <a:cubicBezTo>
                    <a:pt x="96525" y="134171"/>
                    <a:pt x="96624" y="134991"/>
                    <a:pt x="96536" y="135792"/>
                  </a:cubicBezTo>
                  <a:cubicBezTo>
                    <a:pt x="96432" y="136734"/>
                    <a:pt x="96492" y="137675"/>
                    <a:pt x="96404" y="138607"/>
                  </a:cubicBezTo>
                  <a:cubicBezTo>
                    <a:pt x="96345" y="139222"/>
                    <a:pt x="96383" y="139853"/>
                    <a:pt x="96456" y="140423"/>
                  </a:cubicBezTo>
                  <a:cubicBezTo>
                    <a:pt x="96577" y="141378"/>
                    <a:pt x="96156" y="142279"/>
                    <a:pt x="96360" y="143215"/>
                  </a:cubicBezTo>
                  <a:cubicBezTo>
                    <a:pt x="96415" y="143470"/>
                    <a:pt x="96295" y="143716"/>
                    <a:pt x="95976" y="143726"/>
                  </a:cubicBezTo>
                  <a:cubicBezTo>
                    <a:pt x="95446" y="143743"/>
                    <a:pt x="94921" y="143897"/>
                    <a:pt x="94389" y="143897"/>
                  </a:cubicBezTo>
                  <a:cubicBezTo>
                    <a:pt x="94190" y="143897"/>
                    <a:pt x="93990" y="143875"/>
                    <a:pt x="93789" y="143817"/>
                  </a:cubicBezTo>
                  <a:cubicBezTo>
                    <a:pt x="93695" y="143790"/>
                    <a:pt x="93591" y="143773"/>
                    <a:pt x="93489" y="143773"/>
                  </a:cubicBezTo>
                  <a:cubicBezTo>
                    <a:pt x="93425" y="143773"/>
                    <a:pt x="93362" y="143780"/>
                    <a:pt x="93303" y="143795"/>
                  </a:cubicBezTo>
                  <a:cubicBezTo>
                    <a:pt x="92801" y="143928"/>
                    <a:pt x="92298" y="144005"/>
                    <a:pt x="91796" y="144005"/>
                  </a:cubicBezTo>
                  <a:cubicBezTo>
                    <a:pt x="91327" y="144005"/>
                    <a:pt x="90860" y="143938"/>
                    <a:pt x="90397" y="143786"/>
                  </a:cubicBezTo>
                  <a:cubicBezTo>
                    <a:pt x="90335" y="143766"/>
                    <a:pt x="90277" y="143757"/>
                    <a:pt x="90222" y="143757"/>
                  </a:cubicBezTo>
                  <a:cubicBezTo>
                    <a:pt x="89956" y="143757"/>
                    <a:pt x="89762" y="143958"/>
                    <a:pt x="89509" y="143996"/>
                  </a:cubicBezTo>
                  <a:cubicBezTo>
                    <a:pt x="89125" y="144052"/>
                    <a:pt x="88741" y="144069"/>
                    <a:pt x="88357" y="144069"/>
                  </a:cubicBezTo>
                  <a:cubicBezTo>
                    <a:pt x="87796" y="144069"/>
                    <a:pt x="87236" y="144033"/>
                    <a:pt x="86675" y="144033"/>
                  </a:cubicBezTo>
                  <a:cubicBezTo>
                    <a:pt x="86331" y="144033"/>
                    <a:pt x="85987" y="144046"/>
                    <a:pt x="85642" y="144090"/>
                  </a:cubicBezTo>
                  <a:cubicBezTo>
                    <a:pt x="84855" y="144188"/>
                    <a:pt x="84056" y="144261"/>
                    <a:pt x="83254" y="144261"/>
                  </a:cubicBezTo>
                  <a:cubicBezTo>
                    <a:pt x="82664" y="144261"/>
                    <a:pt x="82073" y="144221"/>
                    <a:pt x="81485" y="144124"/>
                  </a:cubicBezTo>
                  <a:cubicBezTo>
                    <a:pt x="81432" y="144114"/>
                    <a:pt x="81374" y="144108"/>
                    <a:pt x="81318" y="144108"/>
                  </a:cubicBezTo>
                  <a:cubicBezTo>
                    <a:pt x="81262" y="144108"/>
                    <a:pt x="81206" y="144114"/>
                    <a:pt x="81158" y="144133"/>
                  </a:cubicBezTo>
                  <a:cubicBezTo>
                    <a:pt x="80668" y="144313"/>
                    <a:pt x="80169" y="144357"/>
                    <a:pt x="79667" y="144357"/>
                  </a:cubicBezTo>
                  <a:cubicBezTo>
                    <a:pt x="79210" y="144357"/>
                    <a:pt x="78752" y="144321"/>
                    <a:pt x="78298" y="144321"/>
                  </a:cubicBezTo>
                  <a:cubicBezTo>
                    <a:pt x="77957" y="144321"/>
                    <a:pt x="77618" y="144341"/>
                    <a:pt x="77283" y="144411"/>
                  </a:cubicBezTo>
                  <a:cubicBezTo>
                    <a:pt x="76134" y="144651"/>
                    <a:pt x="74967" y="144522"/>
                    <a:pt x="73807" y="144684"/>
                  </a:cubicBezTo>
                  <a:cubicBezTo>
                    <a:pt x="73586" y="144714"/>
                    <a:pt x="73358" y="144725"/>
                    <a:pt x="73126" y="144725"/>
                  </a:cubicBezTo>
                  <a:cubicBezTo>
                    <a:pt x="72580" y="144725"/>
                    <a:pt x="72012" y="144666"/>
                    <a:pt x="71452" y="144666"/>
                  </a:cubicBezTo>
                  <a:cubicBezTo>
                    <a:pt x="71350" y="144666"/>
                    <a:pt x="71247" y="144668"/>
                    <a:pt x="71145" y="144672"/>
                  </a:cubicBezTo>
                  <a:cubicBezTo>
                    <a:pt x="70409" y="144707"/>
                    <a:pt x="69672" y="144753"/>
                    <a:pt x="68937" y="144753"/>
                  </a:cubicBezTo>
                  <a:cubicBezTo>
                    <a:pt x="68823" y="144753"/>
                    <a:pt x="68709" y="144752"/>
                    <a:pt x="68596" y="144749"/>
                  </a:cubicBezTo>
                  <a:cubicBezTo>
                    <a:pt x="68540" y="144748"/>
                    <a:pt x="68485" y="144748"/>
                    <a:pt x="68430" y="144748"/>
                  </a:cubicBezTo>
                  <a:cubicBezTo>
                    <a:pt x="67731" y="144748"/>
                    <a:pt x="67034" y="144833"/>
                    <a:pt x="66335" y="144833"/>
                  </a:cubicBezTo>
                  <a:cubicBezTo>
                    <a:pt x="66061" y="144833"/>
                    <a:pt x="65786" y="144820"/>
                    <a:pt x="65511" y="144783"/>
                  </a:cubicBezTo>
                  <a:cubicBezTo>
                    <a:pt x="65318" y="144757"/>
                    <a:pt x="65126" y="144747"/>
                    <a:pt x="64933" y="144747"/>
                  </a:cubicBezTo>
                  <a:cubicBezTo>
                    <a:pt x="64220" y="144747"/>
                    <a:pt x="63508" y="144888"/>
                    <a:pt x="62788" y="144888"/>
                  </a:cubicBezTo>
                  <a:cubicBezTo>
                    <a:pt x="62666" y="144888"/>
                    <a:pt x="62544" y="144884"/>
                    <a:pt x="62422" y="144875"/>
                  </a:cubicBezTo>
                  <a:cubicBezTo>
                    <a:pt x="62230" y="144860"/>
                    <a:pt x="62038" y="144853"/>
                    <a:pt x="61847" y="144853"/>
                  </a:cubicBezTo>
                  <a:cubicBezTo>
                    <a:pt x="60775" y="144853"/>
                    <a:pt x="59706" y="145053"/>
                    <a:pt x="58627" y="145053"/>
                  </a:cubicBezTo>
                  <a:cubicBezTo>
                    <a:pt x="58520" y="145053"/>
                    <a:pt x="58414" y="145051"/>
                    <a:pt x="58307" y="145047"/>
                  </a:cubicBezTo>
                  <a:cubicBezTo>
                    <a:pt x="57925" y="145031"/>
                    <a:pt x="57544" y="145023"/>
                    <a:pt x="57162" y="145023"/>
                  </a:cubicBezTo>
                  <a:cubicBezTo>
                    <a:pt x="56085" y="145023"/>
                    <a:pt x="55009" y="145090"/>
                    <a:pt x="53942" y="145257"/>
                  </a:cubicBezTo>
                  <a:cubicBezTo>
                    <a:pt x="53896" y="145264"/>
                    <a:pt x="53851" y="145268"/>
                    <a:pt x="53806" y="145268"/>
                  </a:cubicBezTo>
                  <a:cubicBezTo>
                    <a:pt x="53447" y="145268"/>
                    <a:pt x="53125" y="145065"/>
                    <a:pt x="52804" y="145065"/>
                  </a:cubicBezTo>
                  <a:cubicBezTo>
                    <a:pt x="52740" y="145065"/>
                    <a:pt x="52676" y="145073"/>
                    <a:pt x="52612" y="145092"/>
                  </a:cubicBezTo>
                  <a:cubicBezTo>
                    <a:pt x="51848" y="145322"/>
                    <a:pt x="51072" y="145366"/>
                    <a:pt x="50295" y="145366"/>
                  </a:cubicBezTo>
                  <a:cubicBezTo>
                    <a:pt x="49816" y="145366"/>
                    <a:pt x="49337" y="145350"/>
                    <a:pt x="48861" y="145350"/>
                  </a:cubicBezTo>
                  <a:cubicBezTo>
                    <a:pt x="48687" y="145350"/>
                    <a:pt x="48513" y="145352"/>
                    <a:pt x="48340" y="145358"/>
                  </a:cubicBezTo>
                  <a:cubicBezTo>
                    <a:pt x="46747" y="145412"/>
                    <a:pt x="45139" y="145444"/>
                    <a:pt x="43545" y="145487"/>
                  </a:cubicBezTo>
                  <a:cubicBezTo>
                    <a:pt x="41962" y="145530"/>
                    <a:pt x="40369" y="145558"/>
                    <a:pt x="38781" y="145684"/>
                  </a:cubicBezTo>
                  <a:cubicBezTo>
                    <a:pt x="38060" y="145741"/>
                    <a:pt x="37334" y="145753"/>
                    <a:pt x="36608" y="145753"/>
                  </a:cubicBezTo>
                  <a:cubicBezTo>
                    <a:pt x="36086" y="145753"/>
                    <a:pt x="35562" y="145747"/>
                    <a:pt x="35040" y="145747"/>
                  </a:cubicBezTo>
                  <a:cubicBezTo>
                    <a:pt x="34584" y="145747"/>
                    <a:pt x="34128" y="145751"/>
                    <a:pt x="33674" y="145769"/>
                  </a:cubicBezTo>
                  <a:cubicBezTo>
                    <a:pt x="32584" y="145811"/>
                    <a:pt x="31490" y="145891"/>
                    <a:pt x="30402" y="145959"/>
                  </a:cubicBezTo>
                  <a:cubicBezTo>
                    <a:pt x="29640" y="146005"/>
                    <a:pt x="28855" y="146008"/>
                    <a:pt x="28081" y="146049"/>
                  </a:cubicBezTo>
                  <a:cubicBezTo>
                    <a:pt x="27153" y="146098"/>
                    <a:pt x="26228" y="146222"/>
                    <a:pt x="25303" y="146222"/>
                  </a:cubicBezTo>
                  <a:cubicBezTo>
                    <a:pt x="25279" y="146222"/>
                    <a:pt x="25255" y="146222"/>
                    <a:pt x="25230" y="146221"/>
                  </a:cubicBezTo>
                  <a:cubicBezTo>
                    <a:pt x="25217" y="146221"/>
                    <a:pt x="25203" y="146221"/>
                    <a:pt x="25189" y="146221"/>
                  </a:cubicBezTo>
                  <a:cubicBezTo>
                    <a:pt x="24122" y="146221"/>
                    <a:pt x="23081" y="146466"/>
                    <a:pt x="22009" y="146466"/>
                  </a:cubicBezTo>
                  <a:cubicBezTo>
                    <a:pt x="21946" y="146466"/>
                    <a:pt x="21882" y="146465"/>
                    <a:pt x="21819" y="146464"/>
                  </a:cubicBezTo>
                  <a:cubicBezTo>
                    <a:pt x="21746" y="146462"/>
                    <a:pt x="21672" y="146461"/>
                    <a:pt x="21599" y="146461"/>
                  </a:cubicBezTo>
                  <a:cubicBezTo>
                    <a:pt x="20680" y="146461"/>
                    <a:pt x="19750" y="146612"/>
                    <a:pt x="18841" y="146775"/>
                  </a:cubicBezTo>
                  <a:cubicBezTo>
                    <a:pt x="17947" y="146935"/>
                    <a:pt x="17045" y="146899"/>
                    <a:pt x="16149" y="147006"/>
                  </a:cubicBezTo>
                  <a:cubicBezTo>
                    <a:pt x="14873" y="147158"/>
                    <a:pt x="13582" y="147434"/>
                    <a:pt x="12323" y="147434"/>
                  </a:cubicBezTo>
                  <a:cubicBezTo>
                    <a:pt x="12291" y="147434"/>
                    <a:pt x="12259" y="147434"/>
                    <a:pt x="12227" y="147433"/>
                  </a:cubicBezTo>
                  <a:cubicBezTo>
                    <a:pt x="12189" y="147433"/>
                    <a:pt x="12150" y="147433"/>
                    <a:pt x="12112" y="147433"/>
                  </a:cubicBezTo>
                  <a:cubicBezTo>
                    <a:pt x="10766" y="147433"/>
                    <a:pt x="9454" y="147718"/>
                    <a:pt x="8110" y="147718"/>
                  </a:cubicBezTo>
                  <a:cubicBezTo>
                    <a:pt x="7942" y="147718"/>
                    <a:pt x="7773" y="147714"/>
                    <a:pt x="7604" y="147704"/>
                  </a:cubicBezTo>
                  <a:cubicBezTo>
                    <a:pt x="7430" y="147693"/>
                    <a:pt x="7254" y="147688"/>
                    <a:pt x="7077" y="147688"/>
                  </a:cubicBezTo>
                  <a:cubicBezTo>
                    <a:pt x="6309" y="147688"/>
                    <a:pt x="5511" y="147791"/>
                    <a:pt x="4759" y="148044"/>
                  </a:cubicBezTo>
                  <a:cubicBezTo>
                    <a:pt x="4710" y="148061"/>
                    <a:pt x="4661" y="148067"/>
                    <a:pt x="4612" y="148067"/>
                  </a:cubicBezTo>
                  <a:cubicBezTo>
                    <a:pt x="4419" y="148067"/>
                    <a:pt x="4223" y="147964"/>
                    <a:pt x="4023" y="147964"/>
                  </a:cubicBezTo>
                  <a:cubicBezTo>
                    <a:pt x="3926" y="147964"/>
                    <a:pt x="3829" y="147988"/>
                    <a:pt x="3730" y="148059"/>
                  </a:cubicBezTo>
                  <a:cubicBezTo>
                    <a:pt x="3715" y="148070"/>
                    <a:pt x="3702" y="148076"/>
                    <a:pt x="3689" y="148076"/>
                  </a:cubicBezTo>
                  <a:cubicBezTo>
                    <a:pt x="3629" y="148076"/>
                    <a:pt x="3589" y="147945"/>
                    <a:pt x="3557" y="147491"/>
                  </a:cubicBezTo>
                  <a:cubicBezTo>
                    <a:pt x="3557" y="145473"/>
                    <a:pt x="3678" y="143799"/>
                    <a:pt x="3522" y="142148"/>
                  </a:cubicBezTo>
                  <a:cubicBezTo>
                    <a:pt x="3375" y="140594"/>
                    <a:pt x="3564" y="139059"/>
                    <a:pt x="3593" y="137526"/>
                  </a:cubicBezTo>
                  <a:cubicBezTo>
                    <a:pt x="3621" y="136154"/>
                    <a:pt x="3571" y="134755"/>
                    <a:pt x="3825" y="133376"/>
                  </a:cubicBezTo>
                  <a:cubicBezTo>
                    <a:pt x="4021" y="132313"/>
                    <a:pt x="4149" y="131230"/>
                    <a:pt x="3755" y="130143"/>
                  </a:cubicBezTo>
                  <a:cubicBezTo>
                    <a:pt x="3702" y="129994"/>
                    <a:pt x="3958" y="129561"/>
                    <a:pt x="3957" y="129166"/>
                  </a:cubicBezTo>
                  <a:cubicBezTo>
                    <a:pt x="3953" y="128038"/>
                    <a:pt x="3855" y="126875"/>
                    <a:pt x="3983" y="125793"/>
                  </a:cubicBezTo>
                  <a:cubicBezTo>
                    <a:pt x="4108" y="124740"/>
                    <a:pt x="4072" y="123700"/>
                    <a:pt x="4141" y="122658"/>
                  </a:cubicBezTo>
                  <a:cubicBezTo>
                    <a:pt x="4183" y="122040"/>
                    <a:pt x="4337" y="121416"/>
                    <a:pt x="3970" y="120809"/>
                  </a:cubicBezTo>
                  <a:cubicBezTo>
                    <a:pt x="3816" y="120552"/>
                    <a:pt x="4306" y="120313"/>
                    <a:pt x="4184" y="119932"/>
                  </a:cubicBezTo>
                  <a:cubicBezTo>
                    <a:pt x="3963" y="119246"/>
                    <a:pt x="4547" y="118442"/>
                    <a:pt x="3845" y="117784"/>
                  </a:cubicBezTo>
                  <a:cubicBezTo>
                    <a:pt x="3695" y="117645"/>
                    <a:pt x="4165" y="117395"/>
                    <a:pt x="4173" y="117085"/>
                  </a:cubicBezTo>
                  <a:cubicBezTo>
                    <a:pt x="4192" y="116289"/>
                    <a:pt x="3893" y="115517"/>
                    <a:pt x="3920" y="114751"/>
                  </a:cubicBezTo>
                  <a:cubicBezTo>
                    <a:pt x="3941" y="114156"/>
                    <a:pt x="3210" y="113665"/>
                    <a:pt x="3759" y="112984"/>
                  </a:cubicBezTo>
                  <a:cubicBezTo>
                    <a:pt x="3851" y="112869"/>
                    <a:pt x="3829" y="112215"/>
                    <a:pt x="3763" y="111874"/>
                  </a:cubicBezTo>
                  <a:cubicBezTo>
                    <a:pt x="3459" y="110306"/>
                    <a:pt x="3687" y="108723"/>
                    <a:pt x="3537" y="107167"/>
                  </a:cubicBezTo>
                  <a:cubicBezTo>
                    <a:pt x="3321" y="104948"/>
                    <a:pt x="3420" y="102738"/>
                    <a:pt x="3414" y="100525"/>
                  </a:cubicBezTo>
                  <a:cubicBezTo>
                    <a:pt x="3410" y="99193"/>
                    <a:pt x="3540" y="97857"/>
                    <a:pt x="3470" y="96531"/>
                  </a:cubicBezTo>
                  <a:cubicBezTo>
                    <a:pt x="3431" y="95761"/>
                    <a:pt x="3360" y="94994"/>
                    <a:pt x="3335" y="94219"/>
                  </a:cubicBezTo>
                  <a:cubicBezTo>
                    <a:pt x="3270" y="92145"/>
                    <a:pt x="3153" y="90073"/>
                    <a:pt x="3028" y="88001"/>
                  </a:cubicBezTo>
                  <a:cubicBezTo>
                    <a:pt x="2903" y="85918"/>
                    <a:pt x="2841" y="83830"/>
                    <a:pt x="2719" y="81754"/>
                  </a:cubicBezTo>
                  <a:cubicBezTo>
                    <a:pt x="2644" y="80462"/>
                    <a:pt x="2455" y="79109"/>
                    <a:pt x="2509" y="77844"/>
                  </a:cubicBezTo>
                  <a:cubicBezTo>
                    <a:pt x="2580" y="76229"/>
                    <a:pt x="2440" y="74630"/>
                    <a:pt x="2482" y="73024"/>
                  </a:cubicBezTo>
                  <a:cubicBezTo>
                    <a:pt x="2534" y="71082"/>
                    <a:pt x="2291" y="69128"/>
                    <a:pt x="2412" y="67194"/>
                  </a:cubicBezTo>
                  <a:cubicBezTo>
                    <a:pt x="2506" y="65666"/>
                    <a:pt x="2294" y="64149"/>
                    <a:pt x="2464" y="62625"/>
                  </a:cubicBezTo>
                  <a:cubicBezTo>
                    <a:pt x="2571" y="61672"/>
                    <a:pt x="2557" y="60703"/>
                    <a:pt x="2540" y="59741"/>
                  </a:cubicBezTo>
                  <a:cubicBezTo>
                    <a:pt x="2522" y="58743"/>
                    <a:pt x="2627" y="57753"/>
                    <a:pt x="2661" y="56760"/>
                  </a:cubicBezTo>
                  <a:cubicBezTo>
                    <a:pt x="2698" y="55698"/>
                    <a:pt x="2688" y="54619"/>
                    <a:pt x="2649" y="53556"/>
                  </a:cubicBezTo>
                  <a:cubicBezTo>
                    <a:pt x="2590" y="51967"/>
                    <a:pt x="2792" y="50386"/>
                    <a:pt x="2692" y="48800"/>
                  </a:cubicBezTo>
                  <a:cubicBezTo>
                    <a:pt x="2589" y="47199"/>
                    <a:pt x="2756" y="45598"/>
                    <a:pt x="2709" y="43990"/>
                  </a:cubicBezTo>
                  <a:cubicBezTo>
                    <a:pt x="2661" y="42390"/>
                    <a:pt x="2734" y="40773"/>
                    <a:pt x="2663" y="39173"/>
                  </a:cubicBezTo>
                  <a:cubicBezTo>
                    <a:pt x="2554" y="36653"/>
                    <a:pt x="2661" y="34131"/>
                    <a:pt x="2512" y="31615"/>
                  </a:cubicBezTo>
                  <a:cubicBezTo>
                    <a:pt x="2423" y="30129"/>
                    <a:pt x="2807" y="28658"/>
                    <a:pt x="2724" y="27196"/>
                  </a:cubicBezTo>
                  <a:cubicBezTo>
                    <a:pt x="2648" y="25853"/>
                    <a:pt x="3019" y="24573"/>
                    <a:pt x="3021" y="23236"/>
                  </a:cubicBezTo>
                  <a:cubicBezTo>
                    <a:pt x="3023" y="21975"/>
                    <a:pt x="3180" y="20630"/>
                    <a:pt x="3510" y="19343"/>
                  </a:cubicBezTo>
                  <a:cubicBezTo>
                    <a:pt x="3659" y="18759"/>
                    <a:pt x="4161" y="18274"/>
                    <a:pt x="4073" y="17690"/>
                  </a:cubicBezTo>
                  <a:cubicBezTo>
                    <a:pt x="3926" y="16726"/>
                    <a:pt x="4297" y="15882"/>
                    <a:pt x="4605" y="15061"/>
                  </a:cubicBezTo>
                  <a:cubicBezTo>
                    <a:pt x="5432" y="12854"/>
                    <a:pt x="6108" y="10505"/>
                    <a:pt x="7780" y="8784"/>
                  </a:cubicBezTo>
                  <a:cubicBezTo>
                    <a:pt x="8814" y="7722"/>
                    <a:pt x="10023" y="6803"/>
                    <a:pt x="11416" y="6062"/>
                  </a:cubicBezTo>
                  <a:cubicBezTo>
                    <a:pt x="13310" y="5053"/>
                    <a:pt x="15309" y="4421"/>
                    <a:pt x="17300" y="3759"/>
                  </a:cubicBezTo>
                  <a:cubicBezTo>
                    <a:pt x="18579" y="3334"/>
                    <a:pt x="19979" y="3235"/>
                    <a:pt x="21355" y="3103"/>
                  </a:cubicBezTo>
                  <a:cubicBezTo>
                    <a:pt x="22415" y="3001"/>
                    <a:pt x="23510" y="2983"/>
                    <a:pt x="24586" y="2749"/>
                  </a:cubicBezTo>
                  <a:cubicBezTo>
                    <a:pt x="24932" y="2674"/>
                    <a:pt x="25299" y="2651"/>
                    <a:pt x="25674" y="2651"/>
                  </a:cubicBezTo>
                  <a:cubicBezTo>
                    <a:pt x="26195" y="2651"/>
                    <a:pt x="26733" y="2695"/>
                    <a:pt x="27252" y="2700"/>
                  </a:cubicBezTo>
                  <a:cubicBezTo>
                    <a:pt x="27420" y="2702"/>
                    <a:pt x="27585" y="2716"/>
                    <a:pt x="27752" y="2716"/>
                  </a:cubicBezTo>
                  <a:cubicBezTo>
                    <a:pt x="27868" y="2716"/>
                    <a:pt x="27985" y="2709"/>
                    <a:pt x="28105" y="2686"/>
                  </a:cubicBezTo>
                  <a:cubicBezTo>
                    <a:pt x="28391" y="2632"/>
                    <a:pt x="28677" y="2612"/>
                    <a:pt x="28963" y="2612"/>
                  </a:cubicBezTo>
                  <a:cubicBezTo>
                    <a:pt x="29483" y="2612"/>
                    <a:pt x="30004" y="2678"/>
                    <a:pt x="30520" y="2725"/>
                  </a:cubicBezTo>
                  <a:cubicBezTo>
                    <a:pt x="30574" y="2730"/>
                    <a:pt x="30628" y="2732"/>
                    <a:pt x="30681" y="2732"/>
                  </a:cubicBezTo>
                  <a:cubicBezTo>
                    <a:pt x="31061" y="2732"/>
                    <a:pt x="31424" y="2622"/>
                    <a:pt x="31778" y="2622"/>
                  </a:cubicBezTo>
                  <a:cubicBezTo>
                    <a:pt x="31818" y="2622"/>
                    <a:pt x="31857" y="2623"/>
                    <a:pt x="31896" y="2626"/>
                  </a:cubicBezTo>
                  <a:cubicBezTo>
                    <a:pt x="32058" y="2639"/>
                    <a:pt x="32220" y="2644"/>
                    <a:pt x="32382" y="2644"/>
                  </a:cubicBezTo>
                  <a:cubicBezTo>
                    <a:pt x="33229" y="2644"/>
                    <a:pt x="34072" y="2502"/>
                    <a:pt x="34918" y="2502"/>
                  </a:cubicBezTo>
                  <a:cubicBezTo>
                    <a:pt x="35244" y="2502"/>
                    <a:pt x="35570" y="2523"/>
                    <a:pt x="35897" y="2581"/>
                  </a:cubicBezTo>
                  <a:cubicBezTo>
                    <a:pt x="35907" y="2583"/>
                    <a:pt x="35917" y="2584"/>
                    <a:pt x="35927" y="2584"/>
                  </a:cubicBezTo>
                  <a:cubicBezTo>
                    <a:pt x="36106" y="2584"/>
                    <a:pt x="36300" y="2314"/>
                    <a:pt x="36502" y="2314"/>
                  </a:cubicBezTo>
                  <a:cubicBezTo>
                    <a:pt x="36545" y="2314"/>
                    <a:pt x="36588" y="2327"/>
                    <a:pt x="36631" y="2356"/>
                  </a:cubicBezTo>
                  <a:cubicBezTo>
                    <a:pt x="36934" y="2560"/>
                    <a:pt x="37292" y="2620"/>
                    <a:pt x="37619" y="2620"/>
                  </a:cubicBezTo>
                  <a:cubicBezTo>
                    <a:pt x="37830" y="2620"/>
                    <a:pt x="38027" y="2595"/>
                    <a:pt x="38190" y="2569"/>
                  </a:cubicBezTo>
                  <a:cubicBezTo>
                    <a:pt x="38421" y="2530"/>
                    <a:pt x="38650" y="2516"/>
                    <a:pt x="38877" y="2516"/>
                  </a:cubicBezTo>
                  <a:cubicBezTo>
                    <a:pt x="39582" y="2516"/>
                    <a:pt x="40268" y="2656"/>
                    <a:pt x="40962" y="2656"/>
                  </a:cubicBezTo>
                  <a:cubicBezTo>
                    <a:pt x="41048" y="2656"/>
                    <a:pt x="41134" y="2654"/>
                    <a:pt x="41221" y="2649"/>
                  </a:cubicBezTo>
                  <a:cubicBezTo>
                    <a:pt x="41913" y="2611"/>
                    <a:pt x="42614" y="2406"/>
                    <a:pt x="43294" y="2406"/>
                  </a:cubicBezTo>
                  <a:cubicBezTo>
                    <a:pt x="43408" y="2406"/>
                    <a:pt x="43520" y="2412"/>
                    <a:pt x="43632" y="2425"/>
                  </a:cubicBezTo>
                  <a:cubicBezTo>
                    <a:pt x="43792" y="2443"/>
                    <a:pt x="43951" y="2451"/>
                    <a:pt x="44108" y="2451"/>
                  </a:cubicBezTo>
                  <a:cubicBezTo>
                    <a:pt x="44874" y="2451"/>
                    <a:pt x="45614" y="2269"/>
                    <a:pt x="46377" y="2265"/>
                  </a:cubicBezTo>
                  <a:cubicBezTo>
                    <a:pt x="47548" y="2259"/>
                    <a:pt x="48734" y="2260"/>
                    <a:pt x="49911" y="2195"/>
                  </a:cubicBezTo>
                  <a:cubicBezTo>
                    <a:pt x="50999" y="2136"/>
                    <a:pt x="52086" y="2037"/>
                    <a:pt x="53173" y="2037"/>
                  </a:cubicBezTo>
                  <a:close/>
                  <a:moveTo>
                    <a:pt x="94254" y="145253"/>
                  </a:moveTo>
                  <a:cubicBezTo>
                    <a:pt x="94665" y="145253"/>
                    <a:pt x="95090" y="145297"/>
                    <a:pt x="95507" y="145297"/>
                  </a:cubicBezTo>
                  <a:cubicBezTo>
                    <a:pt x="95655" y="145297"/>
                    <a:pt x="95801" y="145291"/>
                    <a:pt x="95945" y="145277"/>
                  </a:cubicBezTo>
                  <a:cubicBezTo>
                    <a:pt x="95968" y="145274"/>
                    <a:pt x="95990" y="145273"/>
                    <a:pt x="96010" y="145273"/>
                  </a:cubicBezTo>
                  <a:cubicBezTo>
                    <a:pt x="96546" y="145273"/>
                    <a:pt x="96459" y="146029"/>
                    <a:pt x="96418" y="146380"/>
                  </a:cubicBezTo>
                  <a:cubicBezTo>
                    <a:pt x="96226" y="148082"/>
                    <a:pt x="96169" y="149768"/>
                    <a:pt x="96341" y="151478"/>
                  </a:cubicBezTo>
                  <a:cubicBezTo>
                    <a:pt x="96423" y="152292"/>
                    <a:pt x="96520" y="153205"/>
                    <a:pt x="96417" y="153933"/>
                  </a:cubicBezTo>
                  <a:cubicBezTo>
                    <a:pt x="96177" y="155646"/>
                    <a:pt x="96395" y="157327"/>
                    <a:pt x="96302" y="159014"/>
                  </a:cubicBezTo>
                  <a:cubicBezTo>
                    <a:pt x="96220" y="160490"/>
                    <a:pt x="96325" y="161982"/>
                    <a:pt x="96157" y="163425"/>
                  </a:cubicBezTo>
                  <a:cubicBezTo>
                    <a:pt x="96009" y="164721"/>
                    <a:pt x="96045" y="166044"/>
                    <a:pt x="95648" y="167357"/>
                  </a:cubicBezTo>
                  <a:cubicBezTo>
                    <a:pt x="95303" y="168499"/>
                    <a:pt x="95138" y="169727"/>
                    <a:pt x="94704" y="170856"/>
                  </a:cubicBezTo>
                  <a:cubicBezTo>
                    <a:pt x="94178" y="172227"/>
                    <a:pt x="93978" y="173786"/>
                    <a:pt x="92476" y="174633"/>
                  </a:cubicBezTo>
                  <a:cubicBezTo>
                    <a:pt x="91912" y="174951"/>
                    <a:pt x="91484" y="175603"/>
                    <a:pt x="91133" y="176121"/>
                  </a:cubicBezTo>
                  <a:cubicBezTo>
                    <a:pt x="90236" y="177446"/>
                    <a:pt x="88981" y="178267"/>
                    <a:pt x="87710" y="179109"/>
                  </a:cubicBezTo>
                  <a:cubicBezTo>
                    <a:pt x="87180" y="179463"/>
                    <a:pt x="86541" y="179516"/>
                    <a:pt x="85928" y="179618"/>
                  </a:cubicBezTo>
                  <a:cubicBezTo>
                    <a:pt x="85422" y="179703"/>
                    <a:pt x="84828" y="179838"/>
                    <a:pt x="84481" y="180055"/>
                  </a:cubicBezTo>
                  <a:cubicBezTo>
                    <a:pt x="83469" y="180688"/>
                    <a:pt x="82325" y="180566"/>
                    <a:pt x="81278" y="180897"/>
                  </a:cubicBezTo>
                  <a:cubicBezTo>
                    <a:pt x="81111" y="180950"/>
                    <a:pt x="80942" y="180978"/>
                    <a:pt x="80766" y="180978"/>
                  </a:cubicBezTo>
                  <a:cubicBezTo>
                    <a:pt x="80632" y="180978"/>
                    <a:pt x="80494" y="180961"/>
                    <a:pt x="80351" y="180927"/>
                  </a:cubicBezTo>
                  <a:cubicBezTo>
                    <a:pt x="80232" y="180899"/>
                    <a:pt x="80115" y="180887"/>
                    <a:pt x="80000" y="180887"/>
                  </a:cubicBezTo>
                  <a:cubicBezTo>
                    <a:pt x="79491" y="180887"/>
                    <a:pt x="79009" y="181124"/>
                    <a:pt x="78520" y="181262"/>
                  </a:cubicBezTo>
                  <a:cubicBezTo>
                    <a:pt x="78030" y="181401"/>
                    <a:pt x="77526" y="181361"/>
                    <a:pt x="77013" y="181503"/>
                  </a:cubicBezTo>
                  <a:cubicBezTo>
                    <a:pt x="76189" y="181733"/>
                    <a:pt x="75175" y="181606"/>
                    <a:pt x="74417" y="181837"/>
                  </a:cubicBezTo>
                  <a:cubicBezTo>
                    <a:pt x="73908" y="181992"/>
                    <a:pt x="73402" y="182012"/>
                    <a:pt x="72905" y="182012"/>
                  </a:cubicBezTo>
                  <a:cubicBezTo>
                    <a:pt x="72728" y="182012"/>
                    <a:pt x="72552" y="182009"/>
                    <a:pt x="72378" y="182009"/>
                  </a:cubicBezTo>
                  <a:cubicBezTo>
                    <a:pt x="72148" y="182009"/>
                    <a:pt x="71920" y="182014"/>
                    <a:pt x="71696" y="182035"/>
                  </a:cubicBezTo>
                  <a:cubicBezTo>
                    <a:pt x="71084" y="182093"/>
                    <a:pt x="70446" y="182386"/>
                    <a:pt x="69773" y="182386"/>
                  </a:cubicBezTo>
                  <a:cubicBezTo>
                    <a:pt x="69467" y="182386"/>
                    <a:pt x="69154" y="182325"/>
                    <a:pt x="68833" y="182155"/>
                  </a:cubicBezTo>
                  <a:cubicBezTo>
                    <a:pt x="68753" y="182112"/>
                    <a:pt x="68663" y="182095"/>
                    <a:pt x="68567" y="182095"/>
                  </a:cubicBezTo>
                  <a:cubicBezTo>
                    <a:pt x="68119" y="182095"/>
                    <a:pt x="67523" y="182475"/>
                    <a:pt x="66984" y="182475"/>
                  </a:cubicBezTo>
                  <a:cubicBezTo>
                    <a:pt x="66982" y="182475"/>
                    <a:pt x="66979" y="182475"/>
                    <a:pt x="66977" y="182475"/>
                  </a:cubicBezTo>
                  <a:cubicBezTo>
                    <a:pt x="65798" y="182475"/>
                    <a:pt x="64649" y="182731"/>
                    <a:pt x="63489" y="182894"/>
                  </a:cubicBezTo>
                  <a:cubicBezTo>
                    <a:pt x="62377" y="183050"/>
                    <a:pt x="61227" y="183032"/>
                    <a:pt x="60168" y="183426"/>
                  </a:cubicBezTo>
                  <a:cubicBezTo>
                    <a:pt x="60090" y="183455"/>
                    <a:pt x="60015" y="183467"/>
                    <a:pt x="59945" y="183467"/>
                  </a:cubicBezTo>
                  <a:cubicBezTo>
                    <a:pt x="59678" y="183467"/>
                    <a:pt x="59472" y="183297"/>
                    <a:pt x="59333" y="183251"/>
                  </a:cubicBezTo>
                  <a:cubicBezTo>
                    <a:pt x="59240" y="183221"/>
                    <a:pt x="59148" y="183209"/>
                    <a:pt x="59056" y="183209"/>
                  </a:cubicBezTo>
                  <a:cubicBezTo>
                    <a:pt x="58693" y="183209"/>
                    <a:pt x="58339" y="183397"/>
                    <a:pt x="57996" y="183397"/>
                  </a:cubicBezTo>
                  <a:cubicBezTo>
                    <a:pt x="57825" y="183397"/>
                    <a:pt x="57657" y="183350"/>
                    <a:pt x="57492" y="183209"/>
                  </a:cubicBezTo>
                  <a:cubicBezTo>
                    <a:pt x="57295" y="183356"/>
                    <a:pt x="57085" y="183404"/>
                    <a:pt x="56869" y="183404"/>
                  </a:cubicBezTo>
                  <a:cubicBezTo>
                    <a:pt x="56449" y="183404"/>
                    <a:pt x="56004" y="183221"/>
                    <a:pt x="55581" y="183221"/>
                  </a:cubicBezTo>
                  <a:cubicBezTo>
                    <a:pt x="55301" y="183221"/>
                    <a:pt x="55031" y="183300"/>
                    <a:pt x="54782" y="183564"/>
                  </a:cubicBezTo>
                  <a:cubicBezTo>
                    <a:pt x="54717" y="183633"/>
                    <a:pt x="54657" y="183660"/>
                    <a:pt x="54600" y="183660"/>
                  </a:cubicBezTo>
                  <a:cubicBezTo>
                    <a:pt x="54412" y="183660"/>
                    <a:pt x="54261" y="183361"/>
                    <a:pt x="54074" y="183309"/>
                  </a:cubicBezTo>
                  <a:cubicBezTo>
                    <a:pt x="53903" y="183262"/>
                    <a:pt x="53736" y="183244"/>
                    <a:pt x="53573" y="183244"/>
                  </a:cubicBezTo>
                  <a:cubicBezTo>
                    <a:pt x="53092" y="183244"/>
                    <a:pt x="52639" y="183400"/>
                    <a:pt x="52188" y="183429"/>
                  </a:cubicBezTo>
                  <a:cubicBezTo>
                    <a:pt x="52128" y="183433"/>
                    <a:pt x="52070" y="183434"/>
                    <a:pt x="52011" y="183434"/>
                  </a:cubicBezTo>
                  <a:cubicBezTo>
                    <a:pt x="51446" y="183434"/>
                    <a:pt x="50888" y="183278"/>
                    <a:pt x="50318" y="183278"/>
                  </a:cubicBezTo>
                  <a:cubicBezTo>
                    <a:pt x="50053" y="183278"/>
                    <a:pt x="49785" y="183312"/>
                    <a:pt x="49513" y="183411"/>
                  </a:cubicBezTo>
                  <a:cubicBezTo>
                    <a:pt x="49401" y="183451"/>
                    <a:pt x="49229" y="183484"/>
                    <a:pt x="49035" y="183484"/>
                  </a:cubicBezTo>
                  <a:cubicBezTo>
                    <a:pt x="48784" y="183484"/>
                    <a:pt x="48496" y="183430"/>
                    <a:pt x="48249" y="183269"/>
                  </a:cubicBezTo>
                  <a:cubicBezTo>
                    <a:pt x="48161" y="183213"/>
                    <a:pt x="48074" y="183191"/>
                    <a:pt x="47985" y="183191"/>
                  </a:cubicBezTo>
                  <a:cubicBezTo>
                    <a:pt x="47666" y="183191"/>
                    <a:pt x="47334" y="183478"/>
                    <a:pt x="46948" y="183478"/>
                  </a:cubicBezTo>
                  <a:cubicBezTo>
                    <a:pt x="46889" y="183478"/>
                    <a:pt x="46828" y="183471"/>
                    <a:pt x="46766" y="183455"/>
                  </a:cubicBezTo>
                  <a:cubicBezTo>
                    <a:pt x="46454" y="183375"/>
                    <a:pt x="46020" y="183448"/>
                    <a:pt x="45681" y="183331"/>
                  </a:cubicBezTo>
                  <a:cubicBezTo>
                    <a:pt x="45494" y="183265"/>
                    <a:pt x="45319" y="183231"/>
                    <a:pt x="45147" y="183231"/>
                  </a:cubicBezTo>
                  <a:cubicBezTo>
                    <a:pt x="44959" y="183231"/>
                    <a:pt x="44774" y="183272"/>
                    <a:pt x="44578" y="183359"/>
                  </a:cubicBezTo>
                  <a:cubicBezTo>
                    <a:pt x="44412" y="183433"/>
                    <a:pt x="44238" y="183561"/>
                    <a:pt x="44072" y="183561"/>
                  </a:cubicBezTo>
                  <a:cubicBezTo>
                    <a:pt x="43943" y="183561"/>
                    <a:pt x="43818" y="183483"/>
                    <a:pt x="43705" y="183238"/>
                  </a:cubicBezTo>
                  <a:cubicBezTo>
                    <a:pt x="43656" y="183134"/>
                    <a:pt x="43610" y="183096"/>
                    <a:pt x="43564" y="183096"/>
                  </a:cubicBezTo>
                  <a:cubicBezTo>
                    <a:pt x="43448" y="183096"/>
                    <a:pt x="43335" y="183332"/>
                    <a:pt x="43204" y="183345"/>
                  </a:cubicBezTo>
                  <a:cubicBezTo>
                    <a:pt x="42794" y="183391"/>
                    <a:pt x="42345" y="183430"/>
                    <a:pt x="41920" y="183430"/>
                  </a:cubicBezTo>
                  <a:cubicBezTo>
                    <a:pt x="41494" y="183430"/>
                    <a:pt x="41092" y="183391"/>
                    <a:pt x="40780" y="183279"/>
                  </a:cubicBezTo>
                  <a:cubicBezTo>
                    <a:pt x="40644" y="183230"/>
                    <a:pt x="40508" y="183212"/>
                    <a:pt x="40371" y="183212"/>
                  </a:cubicBezTo>
                  <a:cubicBezTo>
                    <a:pt x="39967" y="183212"/>
                    <a:pt x="39564" y="183370"/>
                    <a:pt x="39189" y="183370"/>
                  </a:cubicBezTo>
                  <a:cubicBezTo>
                    <a:pt x="38917" y="183370"/>
                    <a:pt x="38660" y="183287"/>
                    <a:pt x="38429" y="183000"/>
                  </a:cubicBezTo>
                  <a:cubicBezTo>
                    <a:pt x="38111" y="183145"/>
                    <a:pt x="37797" y="183198"/>
                    <a:pt x="37486" y="183198"/>
                  </a:cubicBezTo>
                  <a:cubicBezTo>
                    <a:pt x="36622" y="183198"/>
                    <a:pt x="35776" y="182791"/>
                    <a:pt x="34900" y="182791"/>
                  </a:cubicBezTo>
                  <a:cubicBezTo>
                    <a:pt x="34887" y="182791"/>
                    <a:pt x="34874" y="182791"/>
                    <a:pt x="34861" y="182791"/>
                  </a:cubicBezTo>
                  <a:cubicBezTo>
                    <a:pt x="34350" y="182797"/>
                    <a:pt x="33830" y="182823"/>
                    <a:pt x="33303" y="182823"/>
                  </a:cubicBezTo>
                  <a:cubicBezTo>
                    <a:pt x="32786" y="182823"/>
                    <a:pt x="32262" y="182798"/>
                    <a:pt x="31737" y="182705"/>
                  </a:cubicBezTo>
                  <a:cubicBezTo>
                    <a:pt x="31208" y="182611"/>
                    <a:pt x="30644" y="182516"/>
                    <a:pt x="30061" y="182516"/>
                  </a:cubicBezTo>
                  <a:cubicBezTo>
                    <a:pt x="29721" y="182516"/>
                    <a:pt x="29375" y="182548"/>
                    <a:pt x="29025" y="182631"/>
                  </a:cubicBezTo>
                  <a:cubicBezTo>
                    <a:pt x="28871" y="182668"/>
                    <a:pt x="28711" y="182684"/>
                    <a:pt x="28547" y="182684"/>
                  </a:cubicBezTo>
                  <a:cubicBezTo>
                    <a:pt x="27956" y="182684"/>
                    <a:pt x="27314" y="182483"/>
                    <a:pt x="26724" y="182340"/>
                  </a:cubicBezTo>
                  <a:cubicBezTo>
                    <a:pt x="26532" y="182294"/>
                    <a:pt x="26280" y="182289"/>
                    <a:pt x="26029" y="182289"/>
                  </a:cubicBezTo>
                  <a:cubicBezTo>
                    <a:pt x="25964" y="182289"/>
                    <a:pt x="25900" y="182289"/>
                    <a:pt x="25837" y="182289"/>
                  </a:cubicBezTo>
                  <a:cubicBezTo>
                    <a:pt x="25511" y="182289"/>
                    <a:pt x="25211" y="182281"/>
                    <a:pt x="25075" y="182180"/>
                  </a:cubicBezTo>
                  <a:cubicBezTo>
                    <a:pt x="24873" y="182028"/>
                    <a:pt x="24686" y="181985"/>
                    <a:pt x="24506" y="181985"/>
                  </a:cubicBezTo>
                  <a:cubicBezTo>
                    <a:pt x="24263" y="181985"/>
                    <a:pt x="24034" y="182064"/>
                    <a:pt x="23802" y="182064"/>
                  </a:cubicBezTo>
                  <a:cubicBezTo>
                    <a:pt x="23751" y="182064"/>
                    <a:pt x="23700" y="182060"/>
                    <a:pt x="23648" y="182051"/>
                  </a:cubicBezTo>
                  <a:cubicBezTo>
                    <a:pt x="23235" y="181976"/>
                    <a:pt x="22815" y="181960"/>
                    <a:pt x="22396" y="181960"/>
                  </a:cubicBezTo>
                  <a:cubicBezTo>
                    <a:pt x="22106" y="181960"/>
                    <a:pt x="21815" y="181968"/>
                    <a:pt x="21528" y="181968"/>
                  </a:cubicBezTo>
                  <a:cubicBezTo>
                    <a:pt x="21268" y="181968"/>
                    <a:pt x="21011" y="181962"/>
                    <a:pt x="20757" y="181939"/>
                  </a:cubicBezTo>
                  <a:cubicBezTo>
                    <a:pt x="19821" y="181855"/>
                    <a:pt x="18836" y="181719"/>
                    <a:pt x="17900" y="181459"/>
                  </a:cubicBezTo>
                  <a:cubicBezTo>
                    <a:pt x="16850" y="181167"/>
                    <a:pt x="15779" y="180971"/>
                    <a:pt x="14739" y="180617"/>
                  </a:cubicBezTo>
                  <a:cubicBezTo>
                    <a:pt x="13699" y="180263"/>
                    <a:pt x="12785" y="179689"/>
                    <a:pt x="11808" y="179228"/>
                  </a:cubicBezTo>
                  <a:cubicBezTo>
                    <a:pt x="11188" y="178933"/>
                    <a:pt x="10454" y="178642"/>
                    <a:pt x="10080" y="178124"/>
                  </a:cubicBezTo>
                  <a:cubicBezTo>
                    <a:pt x="9630" y="177501"/>
                    <a:pt x="8925" y="177201"/>
                    <a:pt x="8519" y="176529"/>
                  </a:cubicBezTo>
                  <a:cubicBezTo>
                    <a:pt x="8069" y="175784"/>
                    <a:pt x="7148" y="175411"/>
                    <a:pt x="6752" y="174560"/>
                  </a:cubicBezTo>
                  <a:cubicBezTo>
                    <a:pt x="6268" y="173524"/>
                    <a:pt x="5679" y="172554"/>
                    <a:pt x="5257" y="171467"/>
                  </a:cubicBezTo>
                  <a:cubicBezTo>
                    <a:pt x="4720" y="170086"/>
                    <a:pt x="4745" y="168677"/>
                    <a:pt x="4443" y="167306"/>
                  </a:cubicBezTo>
                  <a:cubicBezTo>
                    <a:pt x="4099" y="165743"/>
                    <a:pt x="4226" y="164168"/>
                    <a:pt x="3957" y="162629"/>
                  </a:cubicBezTo>
                  <a:cubicBezTo>
                    <a:pt x="3762" y="161510"/>
                    <a:pt x="3868" y="160369"/>
                    <a:pt x="3646" y="159282"/>
                  </a:cubicBezTo>
                  <a:cubicBezTo>
                    <a:pt x="3305" y="157617"/>
                    <a:pt x="3547" y="155947"/>
                    <a:pt x="3446" y="154283"/>
                  </a:cubicBezTo>
                  <a:cubicBezTo>
                    <a:pt x="3366" y="152981"/>
                    <a:pt x="3393" y="151625"/>
                    <a:pt x="3549" y="150304"/>
                  </a:cubicBezTo>
                  <a:cubicBezTo>
                    <a:pt x="3573" y="150105"/>
                    <a:pt x="3598" y="149915"/>
                    <a:pt x="3578" y="149642"/>
                  </a:cubicBezTo>
                  <a:lnTo>
                    <a:pt x="3578" y="149642"/>
                  </a:lnTo>
                  <a:cubicBezTo>
                    <a:pt x="3790" y="150082"/>
                    <a:pt x="4080" y="150206"/>
                    <a:pt x="4374" y="150206"/>
                  </a:cubicBezTo>
                  <a:cubicBezTo>
                    <a:pt x="4720" y="150206"/>
                    <a:pt x="5072" y="150035"/>
                    <a:pt x="5313" y="150001"/>
                  </a:cubicBezTo>
                  <a:cubicBezTo>
                    <a:pt x="6935" y="149773"/>
                    <a:pt x="8546" y="149699"/>
                    <a:pt x="10178" y="149675"/>
                  </a:cubicBezTo>
                  <a:cubicBezTo>
                    <a:pt x="11744" y="149651"/>
                    <a:pt x="13313" y="149482"/>
                    <a:pt x="14871" y="149342"/>
                  </a:cubicBezTo>
                  <a:cubicBezTo>
                    <a:pt x="15011" y="149330"/>
                    <a:pt x="15153" y="149326"/>
                    <a:pt x="15298" y="149326"/>
                  </a:cubicBezTo>
                  <a:cubicBezTo>
                    <a:pt x="15491" y="149326"/>
                    <a:pt x="15687" y="149332"/>
                    <a:pt x="15883" y="149332"/>
                  </a:cubicBezTo>
                  <a:cubicBezTo>
                    <a:pt x="16417" y="149332"/>
                    <a:pt x="16952" y="149285"/>
                    <a:pt x="17421" y="148935"/>
                  </a:cubicBezTo>
                  <a:cubicBezTo>
                    <a:pt x="17577" y="149082"/>
                    <a:pt x="17739" y="149129"/>
                    <a:pt x="17904" y="149129"/>
                  </a:cubicBezTo>
                  <a:cubicBezTo>
                    <a:pt x="18194" y="149129"/>
                    <a:pt x="18495" y="148985"/>
                    <a:pt x="18802" y="148985"/>
                  </a:cubicBezTo>
                  <a:cubicBezTo>
                    <a:pt x="18856" y="148985"/>
                    <a:pt x="18910" y="148990"/>
                    <a:pt x="18964" y="149000"/>
                  </a:cubicBezTo>
                  <a:cubicBezTo>
                    <a:pt x="19080" y="149023"/>
                    <a:pt x="19198" y="149033"/>
                    <a:pt x="19318" y="149033"/>
                  </a:cubicBezTo>
                  <a:cubicBezTo>
                    <a:pt x="19881" y="149033"/>
                    <a:pt x="20483" y="148821"/>
                    <a:pt x="21066" y="148777"/>
                  </a:cubicBezTo>
                  <a:cubicBezTo>
                    <a:pt x="22179" y="148694"/>
                    <a:pt x="23286" y="148565"/>
                    <a:pt x="24403" y="148501"/>
                  </a:cubicBezTo>
                  <a:cubicBezTo>
                    <a:pt x="25677" y="148430"/>
                    <a:pt x="26963" y="148347"/>
                    <a:pt x="28236" y="148246"/>
                  </a:cubicBezTo>
                  <a:cubicBezTo>
                    <a:pt x="28615" y="148215"/>
                    <a:pt x="29054" y="148046"/>
                    <a:pt x="29486" y="148046"/>
                  </a:cubicBezTo>
                  <a:cubicBezTo>
                    <a:pt x="29752" y="148046"/>
                    <a:pt x="30015" y="148110"/>
                    <a:pt x="30261" y="148309"/>
                  </a:cubicBezTo>
                  <a:cubicBezTo>
                    <a:pt x="30272" y="148318"/>
                    <a:pt x="30290" y="148322"/>
                    <a:pt x="30310" y="148322"/>
                  </a:cubicBezTo>
                  <a:cubicBezTo>
                    <a:pt x="30345" y="148322"/>
                    <a:pt x="30389" y="148311"/>
                    <a:pt x="30422" y="148301"/>
                  </a:cubicBezTo>
                  <a:cubicBezTo>
                    <a:pt x="30993" y="148137"/>
                    <a:pt x="31573" y="148100"/>
                    <a:pt x="32157" y="148100"/>
                  </a:cubicBezTo>
                  <a:cubicBezTo>
                    <a:pt x="32627" y="148100"/>
                    <a:pt x="33100" y="148124"/>
                    <a:pt x="33571" y="148124"/>
                  </a:cubicBezTo>
                  <a:cubicBezTo>
                    <a:pt x="34162" y="148124"/>
                    <a:pt x="34752" y="148086"/>
                    <a:pt x="35332" y="147918"/>
                  </a:cubicBezTo>
                  <a:cubicBezTo>
                    <a:pt x="35464" y="147879"/>
                    <a:pt x="35604" y="147865"/>
                    <a:pt x="35747" y="147865"/>
                  </a:cubicBezTo>
                  <a:cubicBezTo>
                    <a:pt x="36059" y="147865"/>
                    <a:pt x="36391" y="147932"/>
                    <a:pt x="36703" y="147963"/>
                  </a:cubicBezTo>
                  <a:cubicBezTo>
                    <a:pt x="37022" y="147995"/>
                    <a:pt x="37341" y="148015"/>
                    <a:pt x="37657" y="148015"/>
                  </a:cubicBezTo>
                  <a:cubicBezTo>
                    <a:pt x="38286" y="148015"/>
                    <a:pt x="38906" y="147934"/>
                    <a:pt x="39503" y="147703"/>
                  </a:cubicBezTo>
                  <a:cubicBezTo>
                    <a:pt x="39555" y="147682"/>
                    <a:pt x="39601" y="147674"/>
                    <a:pt x="39644" y="147674"/>
                  </a:cubicBezTo>
                  <a:cubicBezTo>
                    <a:pt x="39832" y="147674"/>
                    <a:pt x="39950" y="147832"/>
                    <a:pt x="40157" y="147832"/>
                  </a:cubicBezTo>
                  <a:cubicBezTo>
                    <a:pt x="40180" y="147832"/>
                    <a:pt x="40204" y="147830"/>
                    <a:pt x="40229" y="147826"/>
                  </a:cubicBezTo>
                  <a:cubicBezTo>
                    <a:pt x="41057" y="147688"/>
                    <a:pt x="41914" y="147535"/>
                    <a:pt x="42748" y="147535"/>
                  </a:cubicBezTo>
                  <a:cubicBezTo>
                    <a:pt x="42992" y="147535"/>
                    <a:pt x="43234" y="147548"/>
                    <a:pt x="43473" y="147578"/>
                  </a:cubicBezTo>
                  <a:cubicBezTo>
                    <a:pt x="43814" y="147622"/>
                    <a:pt x="44151" y="147637"/>
                    <a:pt x="44486" y="147637"/>
                  </a:cubicBezTo>
                  <a:cubicBezTo>
                    <a:pt x="45212" y="147637"/>
                    <a:pt x="45926" y="147563"/>
                    <a:pt x="46650" y="147534"/>
                  </a:cubicBezTo>
                  <a:cubicBezTo>
                    <a:pt x="47671" y="147494"/>
                    <a:pt x="48691" y="147460"/>
                    <a:pt x="49712" y="147443"/>
                  </a:cubicBezTo>
                  <a:cubicBezTo>
                    <a:pt x="50088" y="147437"/>
                    <a:pt x="50465" y="147436"/>
                    <a:pt x="50841" y="147436"/>
                  </a:cubicBezTo>
                  <a:cubicBezTo>
                    <a:pt x="51015" y="147436"/>
                    <a:pt x="51189" y="147436"/>
                    <a:pt x="51363" y="147436"/>
                  </a:cubicBezTo>
                  <a:cubicBezTo>
                    <a:pt x="52055" y="147436"/>
                    <a:pt x="52747" y="147433"/>
                    <a:pt x="53438" y="147400"/>
                  </a:cubicBezTo>
                  <a:cubicBezTo>
                    <a:pt x="53618" y="147392"/>
                    <a:pt x="53799" y="147389"/>
                    <a:pt x="53982" y="147389"/>
                  </a:cubicBezTo>
                  <a:cubicBezTo>
                    <a:pt x="54287" y="147389"/>
                    <a:pt x="54594" y="147397"/>
                    <a:pt x="54898" y="147397"/>
                  </a:cubicBezTo>
                  <a:cubicBezTo>
                    <a:pt x="55452" y="147397"/>
                    <a:pt x="55997" y="147371"/>
                    <a:pt x="56502" y="147228"/>
                  </a:cubicBezTo>
                  <a:cubicBezTo>
                    <a:pt x="56598" y="147201"/>
                    <a:pt x="56688" y="147191"/>
                    <a:pt x="56775" y="147191"/>
                  </a:cubicBezTo>
                  <a:cubicBezTo>
                    <a:pt x="57070" y="147191"/>
                    <a:pt x="57324" y="147311"/>
                    <a:pt x="57608" y="147311"/>
                  </a:cubicBezTo>
                  <a:cubicBezTo>
                    <a:pt x="57723" y="147311"/>
                    <a:pt x="57844" y="147291"/>
                    <a:pt x="57973" y="147235"/>
                  </a:cubicBezTo>
                  <a:cubicBezTo>
                    <a:pt x="58180" y="147147"/>
                    <a:pt x="58408" y="147119"/>
                    <a:pt x="58647" y="147119"/>
                  </a:cubicBezTo>
                  <a:cubicBezTo>
                    <a:pt x="59046" y="147119"/>
                    <a:pt x="59476" y="147197"/>
                    <a:pt x="59889" y="147197"/>
                  </a:cubicBezTo>
                  <a:cubicBezTo>
                    <a:pt x="59936" y="147197"/>
                    <a:pt x="59983" y="147196"/>
                    <a:pt x="60030" y="147193"/>
                  </a:cubicBezTo>
                  <a:cubicBezTo>
                    <a:pt x="60663" y="147163"/>
                    <a:pt x="61312" y="147109"/>
                    <a:pt x="61959" y="147109"/>
                  </a:cubicBezTo>
                  <a:cubicBezTo>
                    <a:pt x="62437" y="147109"/>
                    <a:pt x="62915" y="147138"/>
                    <a:pt x="63385" y="147228"/>
                  </a:cubicBezTo>
                  <a:cubicBezTo>
                    <a:pt x="63483" y="147247"/>
                    <a:pt x="63560" y="147263"/>
                    <a:pt x="63623" y="147263"/>
                  </a:cubicBezTo>
                  <a:cubicBezTo>
                    <a:pt x="63734" y="147263"/>
                    <a:pt x="63799" y="147212"/>
                    <a:pt x="63850" y="147035"/>
                  </a:cubicBezTo>
                  <a:cubicBezTo>
                    <a:pt x="63876" y="146941"/>
                    <a:pt x="63950" y="146893"/>
                    <a:pt x="64042" y="146893"/>
                  </a:cubicBezTo>
                  <a:cubicBezTo>
                    <a:pt x="64065" y="146893"/>
                    <a:pt x="64088" y="146896"/>
                    <a:pt x="64113" y="146901"/>
                  </a:cubicBezTo>
                  <a:cubicBezTo>
                    <a:pt x="64760" y="147056"/>
                    <a:pt x="65409" y="147105"/>
                    <a:pt x="66059" y="147105"/>
                  </a:cubicBezTo>
                  <a:cubicBezTo>
                    <a:pt x="67059" y="147105"/>
                    <a:pt x="68061" y="146990"/>
                    <a:pt x="69061" y="146972"/>
                  </a:cubicBezTo>
                  <a:cubicBezTo>
                    <a:pt x="69317" y="146967"/>
                    <a:pt x="69574" y="146965"/>
                    <a:pt x="69830" y="146965"/>
                  </a:cubicBezTo>
                  <a:cubicBezTo>
                    <a:pt x="70953" y="146965"/>
                    <a:pt x="72075" y="147003"/>
                    <a:pt x="73197" y="147020"/>
                  </a:cubicBezTo>
                  <a:cubicBezTo>
                    <a:pt x="73217" y="147020"/>
                    <a:pt x="73236" y="147021"/>
                    <a:pt x="73255" y="147021"/>
                  </a:cubicBezTo>
                  <a:cubicBezTo>
                    <a:pt x="74020" y="147021"/>
                    <a:pt x="74790" y="146803"/>
                    <a:pt x="75556" y="146667"/>
                  </a:cubicBezTo>
                  <a:cubicBezTo>
                    <a:pt x="75806" y="146622"/>
                    <a:pt x="76058" y="146532"/>
                    <a:pt x="76298" y="146532"/>
                  </a:cubicBezTo>
                  <a:cubicBezTo>
                    <a:pt x="76512" y="146532"/>
                    <a:pt x="76718" y="146604"/>
                    <a:pt x="76907" y="146843"/>
                  </a:cubicBezTo>
                  <a:cubicBezTo>
                    <a:pt x="76925" y="146866"/>
                    <a:pt x="76981" y="146878"/>
                    <a:pt x="77039" y="146878"/>
                  </a:cubicBezTo>
                  <a:cubicBezTo>
                    <a:pt x="77102" y="146878"/>
                    <a:pt x="77169" y="146864"/>
                    <a:pt x="77197" y="146838"/>
                  </a:cubicBezTo>
                  <a:cubicBezTo>
                    <a:pt x="77526" y="146531"/>
                    <a:pt x="77874" y="146443"/>
                    <a:pt x="78229" y="146443"/>
                  </a:cubicBezTo>
                  <a:cubicBezTo>
                    <a:pt x="78698" y="146443"/>
                    <a:pt x="79181" y="146597"/>
                    <a:pt x="79652" y="146603"/>
                  </a:cubicBezTo>
                  <a:cubicBezTo>
                    <a:pt x="79654" y="146603"/>
                    <a:pt x="79657" y="146603"/>
                    <a:pt x="79659" y="146603"/>
                  </a:cubicBezTo>
                  <a:cubicBezTo>
                    <a:pt x="79890" y="146603"/>
                    <a:pt x="80120" y="146449"/>
                    <a:pt x="80354" y="146441"/>
                  </a:cubicBezTo>
                  <a:cubicBezTo>
                    <a:pt x="82224" y="146383"/>
                    <a:pt x="84096" y="146388"/>
                    <a:pt x="85963" y="146276"/>
                  </a:cubicBezTo>
                  <a:cubicBezTo>
                    <a:pt x="86056" y="146270"/>
                    <a:pt x="86150" y="146268"/>
                    <a:pt x="86244" y="146268"/>
                  </a:cubicBezTo>
                  <a:cubicBezTo>
                    <a:pt x="86543" y="146268"/>
                    <a:pt x="86846" y="146290"/>
                    <a:pt x="87147" y="146290"/>
                  </a:cubicBezTo>
                  <a:cubicBezTo>
                    <a:pt x="87576" y="146290"/>
                    <a:pt x="88003" y="146246"/>
                    <a:pt x="88420" y="146036"/>
                  </a:cubicBezTo>
                  <a:cubicBezTo>
                    <a:pt x="88476" y="146008"/>
                    <a:pt x="88539" y="145997"/>
                    <a:pt x="88608" y="145997"/>
                  </a:cubicBezTo>
                  <a:cubicBezTo>
                    <a:pt x="88812" y="145997"/>
                    <a:pt x="89060" y="146090"/>
                    <a:pt x="89280" y="146090"/>
                  </a:cubicBezTo>
                  <a:cubicBezTo>
                    <a:pt x="89312" y="146090"/>
                    <a:pt x="89345" y="146088"/>
                    <a:pt x="89376" y="146083"/>
                  </a:cubicBezTo>
                  <a:cubicBezTo>
                    <a:pt x="90623" y="145892"/>
                    <a:pt x="91896" y="146029"/>
                    <a:pt x="93120" y="145458"/>
                  </a:cubicBezTo>
                  <a:cubicBezTo>
                    <a:pt x="93470" y="145294"/>
                    <a:pt x="93855" y="145253"/>
                    <a:pt x="94254" y="145253"/>
                  </a:cubicBezTo>
                  <a:close/>
                  <a:moveTo>
                    <a:pt x="53331" y="0"/>
                  </a:moveTo>
                  <a:cubicBezTo>
                    <a:pt x="52790" y="0"/>
                    <a:pt x="52256" y="81"/>
                    <a:pt x="51735" y="93"/>
                  </a:cubicBezTo>
                  <a:cubicBezTo>
                    <a:pt x="51162" y="107"/>
                    <a:pt x="50488" y="242"/>
                    <a:pt x="49913" y="242"/>
                  </a:cubicBezTo>
                  <a:cubicBezTo>
                    <a:pt x="49828" y="242"/>
                    <a:pt x="49745" y="239"/>
                    <a:pt x="49665" y="232"/>
                  </a:cubicBezTo>
                  <a:cubicBezTo>
                    <a:pt x="49182" y="190"/>
                    <a:pt x="48667" y="149"/>
                    <a:pt x="48183" y="149"/>
                  </a:cubicBezTo>
                  <a:cubicBezTo>
                    <a:pt x="47973" y="149"/>
                    <a:pt x="47769" y="157"/>
                    <a:pt x="47577" y="175"/>
                  </a:cubicBezTo>
                  <a:cubicBezTo>
                    <a:pt x="46716" y="259"/>
                    <a:pt x="45866" y="274"/>
                    <a:pt x="45014" y="274"/>
                  </a:cubicBezTo>
                  <a:cubicBezTo>
                    <a:pt x="44536" y="274"/>
                    <a:pt x="44058" y="269"/>
                    <a:pt x="43578" y="269"/>
                  </a:cubicBezTo>
                  <a:cubicBezTo>
                    <a:pt x="43558" y="269"/>
                    <a:pt x="43539" y="269"/>
                    <a:pt x="43519" y="269"/>
                  </a:cubicBezTo>
                  <a:cubicBezTo>
                    <a:pt x="42288" y="270"/>
                    <a:pt x="41033" y="346"/>
                    <a:pt x="39793" y="433"/>
                  </a:cubicBezTo>
                  <a:cubicBezTo>
                    <a:pt x="39473" y="457"/>
                    <a:pt x="39110" y="632"/>
                    <a:pt x="38806" y="632"/>
                  </a:cubicBezTo>
                  <a:cubicBezTo>
                    <a:pt x="38704" y="632"/>
                    <a:pt x="38609" y="613"/>
                    <a:pt x="38524" y="561"/>
                  </a:cubicBezTo>
                  <a:cubicBezTo>
                    <a:pt x="38116" y="314"/>
                    <a:pt x="37695" y="268"/>
                    <a:pt x="37273" y="268"/>
                  </a:cubicBezTo>
                  <a:cubicBezTo>
                    <a:pt x="37022" y="268"/>
                    <a:pt x="36770" y="285"/>
                    <a:pt x="36520" y="285"/>
                  </a:cubicBezTo>
                  <a:cubicBezTo>
                    <a:pt x="36309" y="285"/>
                    <a:pt x="36099" y="273"/>
                    <a:pt x="35891" y="230"/>
                  </a:cubicBezTo>
                  <a:cubicBezTo>
                    <a:pt x="35868" y="225"/>
                    <a:pt x="35846" y="222"/>
                    <a:pt x="35825" y="222"/>
                  </a:cubicBezTo>
                  <a:cubicBezTo>
                    <a:pt x="35599" y="222"/>
                    <a:pt x="35544" y="498"/>
                    <a:pt x="35292" y="498"/>
                  </a:cubicBezTo>
                  <a:cubicBezTo>
                    <a:pt x="35265" y="498"/>
                    <a:pt x="35236" y="495"/>
                    <a:pt x="35203" y="488"/>
                  </a:cubicBezTo>
                  <a:cubicBezTo>
                    <a:pt x="34712" y="378"/>
                    <a:pt x="34212" y="335"/>
                    <a:pt x="33706" y="335"/>
                  </a:cubicBezTo>
                  <a:cubicBezTo>
                    <a:pt x="33371" y="335"/>
                    <a:pt x="33033" y="354"/>
                    <a:pt x="32694" y="384"/>
                  </a:cubicBezTo>
                  <a:cubicBezTo>
                    <a:pt x="32294" y="418"/>
                    <a:pt x="31892" y="428"/>
                    <a:pt x="31490" y="428"/>
                  </a:cubicBezTo>
                  <a:cubicBezTo>
                    <a:pt x="30939" y="428"/>
                    <a:pt x="30386" y="409"/>
                    <a:pt x="29835" y="409"/>
                  </a:cubicBezTo>
                  <a:cubicBezTo>
                    <a:pt x="29792" y="409"/>
                    <a:pt x="29749" y="409"/>
                    <a:pt x="29705" y="410"/>
                  </a:cubicBezTo>
                  <a:cubicBezTo>
                    <a:pt x="29698" y="410"/>
                    <a:pt x="29692" y="410"/>
                    <a:pt x="29685" y="410"/>
                  </a:cubicBezTo>
                  <a:cubicBezTo>
                    <a:pt x="29114" y="410"/>
                    <a:pt x="28528" y="299"/>
                    <a:pt x="27973" y="299"/>
                  </a:cubicBezTo>
                  <a:cubicBezTo>
                    <a:pt x="27848" y="299"/>
                    <a:pt x="27725" y="304"/>
                    <a:pt x="27604" y="318"/>
                  </a:cubicBezTo>
                  <a:cubicBezTo>
                    <a:pt x="26336" y="461"/>
                    <a:pt x="25062" y="424"/>
                    <a:pt x="23793" y="574"/>
                  </a:cubicBezTo>
                  <a:cubicBezTo>
                    <a:pt x="22541" y="722"/>
                    <a:pt x="21316" y="1040"/>
                    <a:pt x="20059" y="1175"/>
                  </a:cubicBezTo>
                  <a:cubicBezTo>
                    <a:pt x="19981" y="1183"/>
                    <a:pt x="19902" y="1186"/>
                    <a:pt x="19824" y="1186"/>
                  </a:cubicBezTo>
                  <a:cubicBezTo>
                    <a:pt x="19597" y="1186"/>
                    <a:pt x="19370" y="1160"/>
                    <a:pt x="19142" y="1160"/>
                  </a:cubicBezTo>
                  <a:cubicBezTo>
                    <a:pt x="19004" y="1160"/>
                    <a:pt x="18865" y="1170"/>
                    <a:pt x="18726" y="1201"/>
                  </a:cubicBezTo>
                  <a:cubicBezTo>
                    <a:pt x="18030" y="1356"/>
                    <a:pt x="17322" y="1572"/>
                    <a:pt x="16686" y="1804"/>
                  </a:cubicBezTo>
                  <a:cubicBezTo>
                    <a:pt x="15988" y="2059"/>
                    <a:pt x="15253" y="2130"/>
                    <a:pt x="14557" y="2394"/>
                  </a:cubicBezTo>
                  <a:cubicBezTo>
                    <a:pt x="13341" y="2857"/>
                    <a:pt x="12217" y="3521"/>
                    <a:pt x="10998" y="3933"/>
                  </a:cubicBezTo>
                  <a:cubicBezTo>
                    <a:pt x="10525" y="4094"/>
                    <a:pt x="10379" y="4700"/>
                    <a:pt x="9902" y="4700"/>
                  </a:cubicBezTo>
                  <a:cubicBezTo>
                    <a:pt x="9862" y="4700"/>
                    <a:pt x="9820" y="4696"/>
                    <a:pt x="9776" y="4687"/>
                  </a:cubicBezTo>
                  <a:cubicBezTo>
                    <a:pt x="9710" y="4673"/>
                    <a:pt x="9649" y="4667"/>
                    <a:pt x="9593" y="4667"/>
                  </a:cubicBezTo>
                  <a:cubicBezTo>
                    <a:pt x="9346" y="4667"/>
                    <a:pt x="9191" y="4792"/>
                    <a:pt x="9003" y="4975"/>
                  </a:cubicBezTo>
                  <a:cubicBezTo>
                    <a:pt x="8096" y="5865"/>
                    <a:pt x="7118" y="6690"/>
                    <a:pt x="6257" y="7620"/>
                  </a:cubicBezTo>
                  <a:cubicBezTo>
                    <a:pt x="5339" y="8611"/>
                    <a:pt x="4372" y="9527"/>
                    <a:pt x="3751" y="10816"/>
                  </a:cubicBezTo>
                  <a:cubicBezTo>
                    <a:pt x="2836" y="12714"/>
                    <a:pt x="2386" y="14743"/>
                    <a:pt x="1862" y="16730"/>
                  </a:cubicBezTo>
                  <a:cubicBezTo>
                    <a:pt x="1511" y="18059"/>
                    <a:pt x="1533" y="19522"/>
                    <a:pt x="1316" y="20925"/>
                  </a:cubicBezTo>
                  <a:cubicBezTo>
                    <a:pt x="1144" y="22040"/>
                    <a:pt x="1230" y="23224"/>
                    <a:pt x="991" y="24350"/>
                  </a:cubicBezTo>
                  <a:cubicBezTo>
                    <a:pt x="799" y="25259"/>
                    <a:pt x="993" y="26165"/>
                    <a:pt x="790" y="27096"/>
                  </a:cubicBezTo>
                  <a:cubicBezTo>
                    <a:pt x="540" y="28246"/>
                    <a:pt x="814" y="29473"/>
                    <a:pt x="616" y="30689"/>
                  </a:cubicBezTo>
                  <a:cubicBezTo>
                    <a:pt x="485" y="31490"/>
                    <a:pt x="628" y="32383"/>
                    <a:pt x="581" y="33232"/>
                  </a:cubicBezTo>
                  <a:cubicBezTo>
                    <a:pt x="529" y="34164"/>
                    <a:pt x="490" y="35106"/>
                    <a:pt x="492" y="36029"/>
                  </a:cubicBezTo>
                  <a:cubicBezTo>
                    <a:pt x="494" y="36933"/>
                    <a:pt x="553" y="37890"/>
                    <a:pt x="744" y="38769"/>
                  </a:cubicBezTo>
                  <a:cubicBezTo>
                    <a:pt x="867" y="39330"/>
                    <a:pt x="380" y="39737"/>
                    <a:pt x="623" y="40186"/>
                  </a:cubicBezTo>
                  <a:cubicBezTo>
                    <a:pt x="1035" y="40945"/>
                    <a:pt x="637" y="41732"/>
                    <a:pt x="755" y="42513"/>
                  </a:cubicBezTo>
                  <a:cubicBezTo>
                    <a:pt x="850" y="43130"/>
                    <a:pt x="736" y="43808"/>
                    <a:pt x="778" y="44475"/>
                  </a:cubicBezTo>
                  <a:cubicBezTo>
                    <a:pt x="818" y="45100"/>
                    <a:pt x="1060" y="45750"/>
                    <a:pt x="705" y="46461"/>
                  </a:cubicBezTo>
                  <a:cubicBezTo>
                    <a:pt x="444" y="46984"/>
                    <a:pt x="695" y="47739"/>
                    <a:pt x="657" y="48398"/>
                  </a:cubicBezTo>
                  <a:cubicBezTo>
                    <a:pt x="629" y="48910"/>
                    <a:pt x="808" y="49478"/>
                    <a:pt x="723" y="50031"/>
                  </a:cubicBezTo>
                  <a:cubicBezTo>
                    <a:pt x="628" y="50638"/>
                    <a:pt x="526" y="51405"/>
                    <a:pt x="626" y="51838"/>
                  </a:cubicBezTo>
                  <a:cubicBezTo>
                    <a:pt x="807" y="52622"/>
                    <a:pt x="639" y="53362"/>
                    <a:pt x="641" y="54083"/>
                  </a:cubicBezTo>
                  <a:cubicBezTo>
                    <a:pt x="645" y="55048"/>
                    <a:pt x="399" y="56038"/>
                    <a:pt x="635" y="56996"/>
                  </a:cubicBezTo>
                  <a:cubicBezTo>
                    <a:pt x="744" y="57444"/>
                    <a:pt x="652" y="57696"/>
                    <a:pt x="370" y="57969"/>
                  </a:cubicBezTo>
                  <a:cubicBezTo>
                    <a:pt x="956" y="58386"/>
                    <a:pt x="366" y="58983"/>
                    <a:pt x="613" y="59487"/>
                  </a:cubicBezTo>
                  <a:cubicBezTo>
                    <a:pt x="985" y="60245"/>
                    <a:pt x="1" y="61083"/>
                    <a:pt x="674" y="61875"/>
                  </a:cubicBezTo>
                  <a:cubicBezTo>
                    <a:pt x="714" y="61922"/>
                    <a:pt x="667" y="62092"/>
                    <a:pt x="611" y="62166"/>
                  </a:cubicBezTo>
                  <a:cubicBezTo>
                    <a:pt x="53" y="62889"/>
                    <a:pt x="516" y="63706"/>
                    <a:pt x="547" y="64422"/>
                  </a:cubicBezTo>
                  <a:cubicBezTo>
                    <a:pt x="577" y="65076"/>
                    <a:pt x="682" y="65889"/>
                    <a:pt x="481" y="66361"/>
                  </a:cubicBezTo>
                  <a:cubicBezTo>
                    <a:pt x="219" y="66971"/>
                    <a:pt x="836" y="67589"/>
                    <a:pt x="269" y="68060"/>
                  </a:cubicBezTo>
                  <a:cubicBezTo>
                    <a:pt x="748" y="68821"/>
                    <a:pt x="302" y="69686"/>
                    <a:pt x="554" y="70490"/>
                  </a:cubicBezTo>
                  <a:cubicBezTo>
                    <a:pt x="783" y="71220"/>
                    <a:pt x="284" y="71959"/>
                    <a:pt x="425" y="72745"/>
                  </a:cubicBezTo>
                  <a:cubicBezTo>
                    <a:pt x="468" y="72990"/>
                    <a:pt x="696" y="73171"/>
                    <a:pt x="614" y="73468"/>
                  </a:cubicBezTo>
                  <a:cubicBezTo>
                    <a:pt x="327" y="74513"/>
                    <a:pt x="755" y="75572"/>
                    <a:pt x="553" y="76646"/>
                  </a:cubicBezTo>
                  <a:cubicBezTo>
                    <a:pt x="407" y="77425"/>
                    <a:pt x="396" y="78307"/>
                    <a:pt x="622" y="79052"/>
                  </a:cubicBezTo>
                  <a:cubicBezTo>
                    <a:pt x="762" y="79516"/>
                    <a:pt x="377" y="79832"/>
                    <a:pt x="584" y="80204"/>
                  </a:cubicBezTo>
                  <a:cubicBezTo>
                    <a:pt x="857" y="80695"/>
                    <a:pt x="774" y="81266"/>
                    <a:pt x="758" y="81754"/>
                  </a:cubicBezTo>
                  <a:cubicBezTo>
                    <a:pt x="715" y="83129"/>
                    <a:pt x="853" y="84503"/>
                    <a:pt x="750" y="85866"/>
                  </a:cubicBezTo>
                  <a:cubicBezTo>
                    <a:pt x="715" y="86329"/>
                    <a:pt x="1263" y="86621"/>
                    <a:pt x="1037" y="86924"/>
                  </a:cubicBezTo>
                  <a:cubicBezTo>
                    <a:pt x="553" y="87576"/>
                    <a:pt x="1428" y="88296"/>
                    <a:pt x="850" y="88890"/>
                  </a:cubicBezTo>
                  <a:cubicBezTo>
                    <a:pt x="1333" y="90130"/>
                    <a:pt x="1009" y="91430"/>
                    <a:pt x="1135" y="92697"/>
                  </a:cubicBezTo>
                  <a:cubicBezTo>
                    <a:pt x="1283" y="94185"/>
                    <a:pt x="1484" y="95666"/>
                    <a:pt x="1493" y="97171"/>
                  </a:cubicBezTo>
                  <a:cubicBezTo>
                    <a:pt x="1496" y="97594"/>
                    <a:pt x="1293" y="98235"/>
                    <a:pt x="1321" y="98256"/>
                  </a:cubicBezTo>
                  <a:cubicBezTo>
                    <a:pt x="2155" y="98878"/>
                    <a:pt x="1461" y="99672"/>
                    <a:pt x="1456" y="100298"/>
                  </a:cubicBezTo>
                  <a:cubicBezTo>
                    <a:pt x="1450" y="101120"/>
                    <a:pt x="1713" y="101934"/>
                    <a:pt x="1506" y="102796"/>
                  </a:cubicBezTo>
                  <a:cubicBezTo>
                    <a:pt x="1334" y="103505"/>
                    <a:pt x="1829" y="104482"/>
                    <a:pt x="1502" y="105022"/>
                  </a:cubicBezTo>
                  <a:cubicBezTo>
                    <a:pt x="1058" y="105753"/>
                    <a:pt x="1608" y="106348"/>
                    <a:pt x="1397" y="107012"/>
                  </a:cubicBezTo>
                  <a:cubicBezTo>
                    <a:pt x="1321" y="107252"/>
                    <a:pt x="1101" y="107740"/>
                    <a:pt x="1301" y="108094"/>
                  </a:cubicBezTo>
                  <a:cubicBezTo>
                    <a:pt x="1876" y="109108"/>
                    <a:pt x="1540" y="110222"/>
                    <a:pt x="1660" y="111282"/>
                  </a:cubicBezTo>
                  <a:cubicBezTo>
                    <a:pt x="1782" y="112366"/>
                    <a:pt x="1799" y="113471"/>
                    <a:pt x="1851" y="114560"/>
                  </a:cubicBezTo>
                  <a:cubicBezTo>
                    <a:pt x="1896" y="115494"/>
                    <a:pt x="2039" y="116436"/>
                    <a:pt x="1939" y="117408"/>
                  </a:cubicBezTo>
                  <a:cubicBezTo>
                    <a:pt x="1835" y="118431"/>
                    <a:pt x="1786" y="119505"/>
                    <a:pt x="1891" y="120543"/>
                  </a:cubicBezTo>
                  <a:cubicBezTo>
                    <a:pt x="2055" y="122188"/>
                    <a:pt x="1836" y="123814"/>
                    <a:pt x="1798" y="125449"/>
                  </a:cubicBezTo>
                  <a:cubicBezTo>
                    <a:pt x="1775" y="126435"/>
                    <a:pt x="1771" y="127421"/>
                    <a:pt x="1764" y="128407"/>
                  </a:cubicBezTo>
                  <a:cubicBezTo>
                    <a:pt x="1758" y="129203"/>
                    <a:pt x="1897" y="130031"/>
                    <a:pt x="1725" y="130787"/>
                  </a:cubicBezTo>
                  <a:cubicBezTo>
                    <a:pt x="1508" y="131744"/>
                    <a:pt x="1751" y="132695"/>
                    <a:pt x="1535" y="133666"/>
                  </a:cubicBezTo>
                  <a:cubicBezTo>
                    <a:pt x="1410" y="134230"/>
                    <a:pt x="1161" y="135096"/>
                    <a:pt x="1771" y="135719"/>
                  </a:cubicBezTo>
                  <a:cubicBezTo>
                    <a:pt x="1820" y="135768"/>
                    <a:pt x="1655" y="136004"/>
                    <a:pt x="1622" y="136161"/>
                  </a:cubicBezTo>
                  <a:cubicBezTo>
                    <a:pt x="1487" y="136800"/>
                    <a:pt x="1222" y="137410"/>
                    <a:pt x="1278" y="138094"/>
                  </a:cubicBezTo>
                  <a:cubicBezTo>
                    <a:pt x="1298" y="138327"/>
                    <a:pt x="1461" y="138480"/>
                    <a:pt x="1382" y="138824"/>
                  </a:cubicBezTo>
                  <a:cubicBezTo>
                    <a:pt x="1157" y="139810"/>
                    <a:pt x="1059" y="140891"/>
                    <a:pt x="1225" y="141882"/>
                  </a:cubicBezTo>
                  <a:cubicBezTo>
                    <a:pt x="1355" y="142667"/>
                    <a:pt x="1094" y="143408"/>
                    <a:pt x="1267" y="144167"/>
                  </a:cubicBezTo>
                  <a:cubicBezTo>
                    <a:pt x="1473" y="145063"/>
                    <a:pt x="1029" y="146014"/>
                    <a:pt x="1304" y="146861"/>
                  </a:cubicBezTo>
                  <a:cubicBezTo>
                    <a:pt x="1549" y="147610"/>
                    <a:pt x="807" y="148349"/>
                    <a:pt x="1427" y="149021"/>
                  </a:cubicBezTo>
                  <a:cubicBezTo>
                    <a:pt x="949" y="150380"/>
                    <a:pt x="1230" y="151811"/>
                    <a:pt x="1103" y="153202"/>
                  </a:cubicBezTo>
                  <a:cubicBezTo>
                    <a:pt x="1017" y="154166"/>
                    <a:pt x="1207" y="155214"/>
                    <a:pt x="1241" y="156224"/>
                  </a:cubicBezTo>
                  <a:cubicBezTo>
                    <a:pt x="1261" y="156867"/>
                    <a:pt x="1542" y="157514"/>
                    <a:pt x="1505" y="158081"/>
                  </a:cubicBezTo>
                  <a:cubicBezTo>
                    <a:pt x="1459" y="158783"/>
                    <a:pt x="1534" y="159463"/>
                    <a:pt x="1554" y="160149"/>
                  </a:cubicBezTo>
                  <a:cubicBezTo>
                    <a:pt x="1585" y="161208"/>
                    <a:pt x="1704" y="162263"/>
                    <a:pt x="1760" y="163321"/>
                  </a:cubicBezTo>
                  <a:cubicBezTo>
                    <a:pt x="1826" y="164528"/>
                    <a:pt x="1779" y="165731"/>
                    <a:pt x="2137" y="166926"/>
                  </a:cubicBezTo>
                  <a:cubicBezTo>
                    <a:pt x="2342" y="167608"/>
                    <a:pt x="2273" y="168380"/>
                    <a:pt x="2557" y="169007"/>
                  </a:cubicBezTo>
                  <a:cubicBezTo>
                    <a:pt x="2259" y="169451"/>
                    <a:pt x="2753" y="169615"/>
                    <a:pt x="2750" y="169954"/>
                  </a:cubicBezTo>
                  <a:cubicBezTo>
                    <a:pt x="2726" y="171494"/>
                    <a:pt x="3578" y="172790"/>
                    <a:pt x="4158" y="174114"/>
                  </a:cubicBezTo>
                  <a:cubicBezTo>
                    <a:pt x="4844" y="175678"/>
                    <a:pt x="6171" y="176893"/>
                    <a:pt x="7363" y="178120"/>
                  </a:cubicBezTo>
                  <a:cubicBezTo>
                    <a:pt x="8514" y="179306"/>
                    <a:pt x="9710" y="180470"/>
                    <a:pt x="11299" y="181157"/>
                  </a:cubicBezTo>
                  <a:cubicBezTo>
                    <a:pt x="11809" y="181378"/>
                    <a:pt x="12534" y="181419"/>
                    <a:pt x="12822" y="181984"/>
                  </a:cubicBezTo>
                  <a:cubicBezTo>
                    <a:pt x="13120" y="182567"/>
                    <a:pt x="13744" y="182679"/>
                    <a:pt x="14169" y="182839"/>
                  </a:cubicBezTo>
                  <a:cubicBezTo>
                    <a:pt x="15859" y="183478"/>
                    <a:pt x="17688" y="183563"/>
                    <a:pt x="19470" y="183814"/>
                  </a:cubicBezTo>
                  <a:cubicBezTo>
                    <a:pt x="21161" y="184054"/>
                    <a:pt x="22867" y="184117"/>
                    <a:pt x="24580" y="184140"/>
                  </a:cubicBezTo>
                  <a:cubicBezTo>
                    <a:pt x="25780" y="184155"/>
                    <a:pt x="26959" y="184525"/>
                    <a:pt x="28179" y="184525"/>
                  </a:cubicBezTo>
                  <a:cubicBezTo>
                    <a:pt x="28309" y="184525"/>
                    <a:pt x="28439" y="184521"/>
                    <a:pt x="28569" y="184512"/>
                  </a:cubicBezTo>
                  <a:cubicBezTo>
                    <a:pt x="28647" y="184506"/>
                    <a:pt x="28728" y="184504"/>
                    <a:pt x="28810" y="184504"/>
                  </a:cubicBezTo>
                  <a:cubicBezTo>
                    <a:pt x="29069" y="184504"/>
                    <a:pt x="29346" y="184528"/>
                    <a:pt x="29608" y="184555"/>
                  </a:cubicBezTo>
                  <a:cubicBezTo>
                    <a:pt x="31011" y="184694"/>
                    <a:pt x="32431" y="184820"/>
                    <a:pt x="33826" y="184859"/>
                  </a:cubicBezTo>
                  <a:cubicBezTo>
                    <a:pt x="34779" y="184885"/>
                    <a:pt x="35741" y="185021"/>
                    <a:pt x="36682" y="185076"/>
                  </a:cubicBezTo>
                  <a:cubicBezTo>
                    <a:pt x="38289" y="185172"/>
                    <a:pt x="39896" y="185190"/>
                    <a:pt x="41501" y="185244"/>
                  </a:cubicBezTo>
                  <a:cubicBezTo>
                    <a:pt x="42200" y="185268"/>
                    <a:pt x="42898" y="185290"/>
                    <a:pt x="43597" y="185290"/>
                  </a:cubicBezTo>
                  <a:cubicBezTo>
                    <a:pt x="43889" y="185290"/>
                    <a:pt x="44182" y="185286"/>
                    <a:pt x="44475" y="185277"/>
                  </a:cubicBezTo>
                  <a:cubicBezTo>
                    <a:pt x="44687" y="185270"/>
                    <a:pt x="44898" y="185267"/>
                    <a:pt x="45110" y="185267"/>
                  </a:cubicBezTo>
                  <a:cubicBezTo>
                    <a:pt x="46071" y="185267"/>
                    <a:pt x="47034" y="185325"/>
                    <a:pt x="47996" y="185325"/>
                  </a:cubicBezTo>
                  <a:cubicBezTo>
                    <a:pt x="48164" y="185325"/>
                    <a:pt x="48332" y="185323"/>
                    <a:pt x="48500" y="185319"/>
                  </a:cubicBezTo>
                  <a:cubicBezTo>
                    <a:pt x="49156" y="185303"/>
                    <a:pt x="49855" y="185214"/>
                    <a:pt x="50495" y="185214"/>
                  </a:cubicBezTo>
                  <a:cubicBezTo>
                    <a:pt x="50699" y="185214"/>
                    <a:pt x="50896" y="185223"/>
                    <a:pt x="51084" y="185246"/>
                  </a:cubicBezTo>
                  <a:cubicBezTo>
                    <a:pt x="51603" y="185310"/>
                    <a:pt x="52138" y="185336"/>
                    <a:pt x="52655" y="185336"/>
                  </a:cubicBezTo>
                  <a:cubicBezTo>
                    <a:pt x="53016" y="185336"/>
                    <a:pt x="53369" y="185323"/>
                    <a:pt x="53700" y="185303"/>
                  </a:cubicBezTo>
                  <a:cubicBezTo>
                    <a:pt x="54827" y="185233"/>
                    <a:pt x="55955" y="185188"/>
                    <a:pt x="57080" y="185188"/>
                  </a:cubicBezTo>
                  <a:cubicBezTo>
                    <a:pt x="57409" y="185188"/>
                    <a:pt x="57737" y="185192"/>
                    <a:pt x="58066" y="185200"/>
                  </a:cubicBezTo>
                  <a:cubicBezTo>
                    <a:pt x="58193" y="185203"/>
                    <a:pt x="58320" y="185204"/>
                    <a:pt x="58447" y="185204"/>
                  </a:cubicBezTo>
                  <a:cubicBezTo>
                    <a:pt x="59827" y="185204"/>
                    <a:pt x="61189" y="185030"/>
                    <a:pt x="62557" y="184928"/>
                  </a:cubicBezTo>
                  <a:cubicBezTo>
                    <a:pt x="63001" y="184895"/>
                    <a:pt x="63520" y="184754"/>
                    <a:pt x="63963" y="184691"/>
                  </a:cubicBezTo>
                  <a:cubicBezTo>
                    <a:pt x="64590" y="184601"/>
                    <a:pt x="65150" y="184230"/>
                    <a:pt x="65758" y="184230"/>
                  </a:cubicBezTo>
                  <a:cubicBezTo>
                    <a:pt x="65803" y="184230"/>
                    <a:pt x="65849" y="184233"/>
                    <a:pt x="65895" y="184237"/>
                  </a:cubicBezTo>
                  <a:cubicBezTo>
                    <a:pt x="66103" y="184257"/>
                    <a:pt x="66312" y="184265"/>
                    <a:pt x="66520" y="184265"/>
                  </a:cubicBezTo>
                  <a:cubicBezTo>
                    <a:pt x="67103" y="184265"/>
                    <a:pt x="67681" y="184201"/>
                    <a:pt x="68247" y="184146"/>
                  </a:cubicBezTo>
                  <a:cubicBezTo>
                    <a:pt x="69311" y="184045"/>
                    <a:pt x="70396" y="184037"/>
                    <a:pt x="71452" y="183940"/>
                  </a:cubicBezTo>
                  <a:cubicBezTo>
                    <a:pt x="72480" y="183848"/>
                    <a:pt x="73642" y="183877"/>
                    <a:pt x="74622" y="183681"/>
                  </a:cubicBezTo>
                  <a:cubicBezTo>
                    <a:pt x="75694" y="183466"/>
                    <a:pt x="76791" y="183548"/>
                    <a:pt x="77873" y="183233"/>
                  </a:cubicBezTo>
                  <a:cubicBezTo>
                    <a:pt x="78995" y="182906"/>
                    <a:pt x="80231" y="182765"/>
                    <a:pt x="81436" y="182663"/>
                  </a:cubicBezTo>
                  <a:cubicBezTo>
                    <a:pt x="82101" y="182606"/>
                    <a:pt x="82717" y="182191"/>
                    <a:pt x="83396" y="182191"/>
                  </a:cubicBezTo>
                  <a:cubicBezTo>
                    <a:pt x="83580" y="182191"/>
                    <a:pt x="83768" y="182221"/>
                    <a:pt x="83964" y="182297"/>
                  </a:cubicBezTo>
                  <a:cubicBezTo>
                    <a:pt x="83970" y="182300"/>
                    <a:pt x="83977" y="182301"/>
                    <a:pt x="83985" y="182301"/>
                  </a:cubicBezTo>
                  <a:cubicBezTo>
                    <a:pt x="84057" y="182301"/>
                    <a:pt x="84196" y="182215"/>
                    <a:pt x="84224" y="182146"/>
                  </a:cubicBezTo>
                  <a:cubicBezTo>
                    <a:pt x="84321" y="181910"/>
                    <a:pt x="84517" y="181897"/>
                    <a:pt x="84718" y="181897"/>
                  </a:cubicBezTo>
                  <a:cubicBezTo>
                    <a:pt x="84741" y="181897"/>
                    <a:pt x="84765" y="181897"/>
                    <a:pt x="84789" y="181897"/>
                  </a:cubicBezTo>
                  <a:cubicBezTo>
                    <a:pt x="84982" y="181897"/>
                    <a:pt x="85168" y="181886"/>
                    <a:pt x="85263" y="181672"/>
                  </a:cubicBezTo>
                  <a:cubicBezTo>
                    <a:pt x="85409" y="181763"/>
                    <a:pt x="85546" y="181799"/>
                    <a:pt x="85677" y="181799"/>
                  </a:cubicBezTo>
                  <a:cubicBezTo>
                    <a:pt x="86141" y="181799"/>
                    <a:pt x="86527" y="181342"/>
                    <a:pt x="86993" y="181278"/>
                  </a:cubicBezTo>
                  <a:cubicBezTo>
                    <a:pt x="87467" y="181214"/>
                    <a:pt x="88216" y="181173"/>
                    <a:pt x="88734" y="180570"/>
                  </a:cubicBezTo>
                  <a:cubicBezTo>
                    <a:pt x="88982" y="180281"/>
                    <a:pt x="89812" y="180019"/>
                    <a:pt x="90214" y="179736"/>
                  </a:cubicBezTo>
                  <a:cubicBezTo>
                    <a:pt x="90777" y="179341"/>
                    <a:pt x="91431" y="178636"/>
                    <a:pt x="91940" y="178518"/>
                  </a:cubicBezTo>
                  <a:cubicBezTo>
                    <a:pt x="93303" y="178204"/>
                    <a:pt x="93505" y="176913"/>
                    <a:pt x="94368" y="176237"/>
                  </a:cubicBezTo>
                  <a:cubicBezTo>
                    <a:pt x="94910" y="175813"/>
                    <a:pt x="95064" y="175171"/>
                    <a:pt x="95372" y="174618"/>
                  </a:cubicBezTo>
                  <a:cubicBezTo>
                    <a:pt x="95789" y="173868"/>
                    <a:pt x="96337" y="173124"/>
                    <a:pt x="96495" y="172313"/>
                  </a:cubicBezTo>
                  <a:cubicBezTo>
                    <a:pt x="96706" y="171234"/>
                    <a:pt x="97049" y="170226"/>
                    <a:pt x="97498" y="169244"/>
                  </a:cubicBezTo>
                  <a:cubicBezTo>
                    <a:pt x="97568" y="169092"/>
                    <a:pt x="97687" y="168941"/>
                    <a:pt x="97614" y="168805"/>
                  </a:cubicBezTo>
                  <a:cubicBezTo>
                    <a:pt x="97319" y="168257"/>
                    <a:pt x="97625" y="167670"/>
                    <a:pt x="97717" y="167218"/>
                  </a:cubicBezTo>
                  <a:cubicBezTo>
                    <a:pt x="98032" y="165687"/>
                    <a:pt x="97973" y="164140"/>
                    <a:pt x="98130" y="162609"/>
                  </a:cubicBezTo>
                  <a:cubicBezTo>
                    <a:pt x="98244" y="161529"/>
                    <a:pt x="98247" y="160440"/>
                    <a:pt x="98143" y="159358"/>
                  </a:cubicBezTo>
                  <a:cubicBezTo>
                    <a:pt x="98024" y="158133"/>
                    <a:pt x="98368" y="156883"/>
                    <a:pt x="98192" y="155613"/>
                  </a:cubicBezTo>
                  <a:cubicBezTo>
                    <a:pt x="98108" y="155017"/>
                    <a:pt x="98190" y="154366"/>
                    <a:pt x="98216" y="153744"/>
                  </a:cubicBezTo>
                  <a:cubicBezTo>
                    <a:pt x="98263" y="152614"/>
                    <a:pt x="98245" y="151486"/>
                    <a:pt x="98278" y="150358"/>
                  </a:cubicBezTo>
                  <a:cubicBezTo>
                    <a:pt x="98299" y="149564"/>
                    <a:pt x="98176" y="148779"/>
                    <a:pt x="98263" y="147974"/>
                  </a:cubicBezTo>
                  <a:cubicBezTo>
                    <a:pt x="98337" y="147291"/>
                    <a:pt x="98590" y="146623"/>
                    <a:pt x="98491" y="145916"/>
                  </a:cubicBezTo>
                  <a:cubicBezTo>
                    <a:pt x="98445" y="145588"/>
                    <a:pt x="98274" y="145303"/>
                    <a:pt x="98300" y="144937"/>
                  </a:cubicBezTo>
                  <a:cubicBezTo>
                    <a:pt x="98356" y="144178"/>
                    <a:pt x="98654" y="143420"/>
                    <a:pt x="98365" y="142646"/>
                  </a:cubicBezTo>
                  <a:cubicBezTo>
                    <a:pt x="98291" y="142452"/>
                    <a:pt x="98161" y="142149"/>
                    <a:pt x="98244" y="142049"/>
                  </a:cubicBezTo>
                  <a:cubicBezTo>
                    <a:pt x="98977" y="141156"/>
                    <a:pt x="98196" y="140165"/>
                    <a:pt x="98472" y="139223"/>
                  </a:cubicBezTo>
                  <a:cubicBezTo>
                    <a:pt x="98806" y="138082"/>
                    <a:pt x="98147" y="136860"/>
                    <a:pt x="98603" y="135689"/>
                  </a:cubicBezTo>
                  <a:cubicBezTo>
                    <a:pt x="98645" y="135582"/>
                    <a:pt x="98605" y="135403"/>
                    <a:pt x="98537" y="135301"/>
                  </a:cubicBezTo>
                  <a:cubicBezTo>
                    <a:pt x="98160" y="134743"/>
                    <a:pt x="98414" y="134009"/>
                    <a:pt x="98528" y="133612"/>
                  </a:cubicBezTo>
                  <a:cubicBezTo>
                    <a:pt x="98789" y="132693"/>
                    <a:pt x="98347" y="131830"/>
                    <a:pt x="98680" y="130873"/>
                  </a:cubicBezTo>
                  <a:cubicBezTo>
                    <a:pt x="98963" y="130061"/>
                    <a:pt x="98746" y="128949"/>
                    <a:pt x="98770" y="127981"/>
                  </a:cubicBezTo>
                  <a:cubicBezTo>
                    <a:pt x="98807" y="126493"/>
                    <a:pt x="98796" y="124999"/>
                    <a:pt x="98936" y="123507"/>
                  </a:cubicBezTo>
                  <a:cubicBezTo>
                    <a:pt x="99013" y="122684"/>
                    <a:pt x="98965" y="121807"/>
                    <a:pt x="99002" y="120982"/>
                  </a:cubicBezTo>
                  <a:cubicBezTo>
                    <a:pt x="99072" y="119429"/>
                    <a:pt x="98998" y="117872"/>
                    <a:pt x="99128" y="116322"/>
                  </a:cubicBezTo>
                  <a:cubicBezTo>
                    <a:pt x="99244" y="114952"/>
                    <a:pt x="99152" y="113574"/>
                    <a:pt x="99244" y="112198"/>
                  </a:cubicBezTo>
                  <a:cubicBezTo>
                    <a:pt x="99272" y="111777"/>
                    <a:pt x="99417" y="111342"/>
                    <a:pt x="99332" y="110848"/>
                  </a:cubicBezTo>
                  <a:cubicBezTo>
                    <a:pt x="99179" y="109953"/>
                    <a:pt x="99070" y="108993"/>
                    <a:pt x="99143" y="108098"/>
                  </a:cubicBezTo>
                  <a:cubicBezTo>
                    <a:pt x="99214" y="107227"/>
                    <a:pt x="99127" y="106377"/>
                    <a:pt x="99158" y="105520"/>
                  </a:cubicBezTo>
                  <a:cubicBezTo>
                    <a:pt x="99191" y="104613"/>
                    <a:pt x="98792" y="103722"/>
                    <a:pt x="99033" y="102828"/>
                  </a:cubicBezTo>
                  <a:cubicBezTo>
                    <a:pt x="99236" y="102076"/>
                    <a:pt x="98989" y="101333"/>
                    <a:pt x="99015" y="100592"/>
                  </a:cubicBezTo>
                  <a:cubicBezTo>
                    <a:pt x="99038" y="99940"/>
                    <a:pt x="98877" y="99149"/>
                    <a:pt x="98928" y="98491"/>
                  </a:cubicBezTo>
                  <a:cubicBezTo>
                    <a:pt x="99038" y="97085"/>
                    <a:pt x="98877" y="95695"/>
                    <a:pt x="98791" y="94320"/>
                  </a:cubicBezTo>
                  <a:cubicBezTo>
                    <a:pt x="98707" y="92984"/>
                    <a:pt x="99084" y="91669"/>
                    <a:pt x="98780" y="90315"/>
                  </a:cubicBezTo>
                  <a:cubicBezTo>
                    <a:pt x="98661" y="89788"/>
                    <a:pt x="98782" y="89092"/>
                    <a:pt x="98855" y="88487"/>
                  </a:cubicBezTo>
                  <a:cubicBezTo>
                    <a:pt x="98995" y="87314"/>
                    <a:pt x="98393" y="86251"/>
                    <a:pt x="98459" y="85087"/>
                  </a:cubicBezTo>
                  <a:cubicBezTo>
                    <a:pt x="98492" y="84495"/>
                    <a:pt x="99033" y="83977"/>
                    <a:pt x="98734" y="83384"/>
                  </a:cubicBezTo>
                  <a:cubicBezTo>
                    <a:pt x="98430" y="82784"/>
                    <a:pt x="98761" y="82256"/>
                    <a:pt x="98866" y="81728"/>
                  </a:cubicBezTo>
                  <a:cubicBezTo>
                    <a:pt x="98956" y="81277"/>
                    <a:pt x="99156" y="80866"/>
                    <a:pt x="99089" y="80369"/>
                  </a:cubicBezTo>
                  <a:cubicBezTo>
                    <a:pt x="99040" y="79998"/>
                    <a:pt x="99108" y="79615"/>
                    <a:pt x="99200" y="79227"/>
                  </a:cubicBezTo>
                  <a:cubicBezTo>
                    <a:pt x="99263" y="78960"/>
                    <a:pt x="99429" y="78528"/>
                    <a:pt x="99246" y="78163"/>
                  </a:cubicBezTo>
                  <a:cubicBezTo>
                    <a:pt x="98899" y="77474"/>
                    <a:pt x="99143" y="76744"/>
                    <a:pt x="99171" y="76039"/>
                  </a:cubicBezTo>
                  <a:cubicBezTo>
                    <a:pt x="99214" y="74991"/>
                    <a:pt x="99322" y="73946"/>
                    <a:pt x="99220" y="72899"/>
                  </a:cubicBezTo>
                  <a:cubicBezTo>
                    <a:pt x="99163" y="72315"/>
                    <a:pt x="99480" y="71713"/>
                    <a:pt x="99039" y="71110"/>
                  </a:cubicBezTo>
                  <a:cubicBezTo>
                    <a:pt x="98952" y="70991"/>
                    <a:pt x="99320" y="70264"/>
                    <a:pt x="99282" y="69806"/>
                  </a:cubicBezTo>
                  <a:cubicBezTo>
                    <a:pt x="99240" y="69310"/>
                    <a:pt x="99627" y="68758"/>
                    <a:pt x="99113" y="68312"/>
                  </a:cubicBezTo>
                  <a:cubicBezTo>
                    <a:pt x="99034" y="68245"/>
                    <a:pt x="98964" y="68103"/>
                    <a:pt x="99074" y="68021"/>
                  </a:cubicBezTo>
                  <a:cubicBezTo>
                    <a:pt x="99649" y="67591"/>
                    <a:pt x="98884" y="66933"/>
                    <a:pt x="99319" y="66528"/>
                  </a:cubicBezTo>
                  <a:cubicBezTo>
                    <a:pt x="99756" y="66120"/>
                    <a:pt x="98625" y="65611"/>
                    <a:pt x="99445" y="65285"/>
                  </a:cubicBezTo>
                  <a:cubicBezTo>
                    <a:pt x="99102" y="64641"/>
                    <a:pt x="99346" y="64017"/>
                    <a:pt x="99519" y="63394"/>
                  </a:cubicBezTo>
                  <a:cubicBezTo>
                    <a:pt x="99552" y="63273"/>
                    <a:pt x="99564" y="63192"/>
                    <a:pt x="99455" y="63117"/>
                  </a:cubicBezTo>
                  <a:cubicBezTo>
                    <a:pt x="99080" y="62858"/>
                    <a:pt x="99228" y="62315"/>
                    <a:pt x="99313" y="62184"/>
                  </a:cubicBezTo>
                  <a:cubicBezTo>
                    <a:pt x="99995" y="61144"/>
                    <a:pt x="99520" y="59967"/>
                    <a:pt x="99765" y="58878"/>
                  </a:cubicBezTo>
                  <a:cubicBezTo>
                    <a:pt x="99903" y="58263"/>
                    <a:pt x="99514" y="57557"/>
                    <a:pt x="99944" y="56921"/>
                  </a:cubicBezTo>
                  <a:cubicBezTo>
                    <a:pt x="100068" y="56740"/>
                    <a:pt x="99936" y="56635"/>
                    <a:pt x="99729" y="56597"/>
                  </a:cubicBezTo>
                  <a:cubicBezTo>
                    <a:pt x="99633" y="56580"/>
                    <a:pt x="99507" y="56406"/>
                    <a:pt x="99596" y="56355"/>
                  </a:cubicBezTo>
                  <a:cubicBezTo>
                    <a:pt x="100354" y="55904"/>
                    <a:pt x="99823" y="55193"/>
                    <a:pt x="99907" y="54632"/>
                  </a:cubicBezTo>
                  <a:cubicBezTo>
                    <a:pt x="100055" y="53624"/>
                    <a:pt x="99622" y="52567"/>
                    <a:pt x="100057" y="51552"/>
                  </a:cubicBezTo>
                  <a:cubicBezTo>
                    <a:pt x="100078" y="51503"/>
                    <a:pt x="100113" y="51434"/>
                    <a:pt x="100095" y="51401"/>
                  </a:cubicBezTo>
                  <a:cubicBezTo>
                    <a:pt x="99713" y="50712"/>
                    <a:pt x="99898" y="49868"/>
                    <a:pt x="99994" y="49270"/>
                  </a:cubicBezTo>
                  <a:cubicBezTo>
                    <a:pt x="100160" y="48238"/>
                    <a:pt x="99950" y="47231"/>
                    <a:pt x="100042" y="46219"/>
                  </a:cubicBezTo>
                  <a:cubicBezTo>
                    <a:pt x="100077" y="45831"/>
                    <a:pt x="100614" y="45286"/>
                    <a:pt x="100056" y="44856"/>
                  </a:cubicBezTo>
                  <a:cubicBezTo>
                    <a:pt x="100542" y="44554"/>
                    <a:pt x="100631" y="44310"/>
                    <a:pt x="99962" y="44159"/>
                  </a:cubicBezTo>
                  <a:cubicBezTo>
                    <a:pt x="99924" y="44150"/>
                    <a:pt x="99893" y="43947"/>
                    <a:pt x="99894" y="43947"/>
                  </a:cubicBezTo>
                  <a:cubicBezTo>
                    <a:pt x="100751" y="43677"/>
                    <a:pt x="100177" y="43014"/>
                    <a:pt x="100051" y="42772"/>
                  </a:cubicBezTo>
                  <a:cubicBezTo>
                    <a:pt x="99629" y="41974"/>
                    <a:pt x="100207" y="41253"/>
                    <a:pt x="100128" y="40464"/>
                  </a:cubicBezTo>
                  <a:cubicBezTo>
                    <a:pt x="100057" y="39773"/>
                    <a:pt x="100283" y="38904"/>
                    <a:pt x="100210" y="38130"/>
                  </a:cubicBezTo>
                  <a:cubicBezTo>
                    <a:pt x="100152" y="37522"/>
                    <a:pt x="101053" y="36855"/>
                    <a:pt x="100117" y="36302"/>
                  </a:cubicBezTo>
                  <a:cubicBezTo>
                    <a:pt x="100102" y="36292"/>
                    <a:pt x="100134" y="36136"/>
                    <a:pt x="100183" y="36090"/>
                  </a:cubicBezTo>
                  <a:cubicBezTo>
                    <a:pt x="100567" y="35731"/>
                    <a:pt x="100723" y="35436"/>
                    <a:pt x="100352" y="34888"/>
                  </a:cubicBezTo>
                  <a:cubicBezTo>
                    <a:pt x="100203" y="34670"/>
                    <a:pt x="100788" y="34135"/>
                    <a:pt x="100623" y="33639"/>
                  </a:cubicBezTo>
                  <a:cubicBezTo>
                    <a:pt x="100606" y="33588"/>
                    <a:pt x="100619" y="33528"/>
                    <a:pt x="100602" y="33477"/>
                  </a:cubicBezTo>
                  <a:cubicBezTo>
                    <a:pt x="100365" y="32770"/>
                    <a:pt x="100379" y="32019"/>
                    <a:pt x="100620" y="31270"/>
                  </a:cubicBezTo>
                  <a:cubicBezTo>
                    <a:pt x="100656" y="31157"/>
                    <a:pt x="100631" y="30954"/>
                    <a:pt x="100553" y="30889"/>
                  </a:cubicBezTo>
                  <a:cubicBezTo>
                    <a:pt x="100300" y="30679"/>
                    <a:pt x="100388" y="30454"/>
                    <a:pt x="100459" y="30216"/>
                  </a:cubicBezTo>
                  <a:cubicBezTo>
                    <a:pt x="100670" y="29519"/>
                    <a:pt x="100393" y="28831"/>
                    <a:pt x="100412" y="28134"/>
                  </a:cubicBezTo>
                  <a:cubicBezTo>
                    <a:pt x="100429" y="27482"/>
                    <a:pt x="100387" y="26816"/>
                    <a:pt x="100376" y="26173"/>
                  </a:cubicBezTo>
                  <a:cubicBezTo>
                    <a:pt x="100362" y="25352"/>
                    <a:pt x="100584" y="24499"/>
                    <a:pt x="100616" y="23648"/>
                  </a:cubicBezTo>
                  <a:cubicBezTo>
                    <a:pt x="100636" y="23167"/>
                    <a:pt x="100359" y="22757"/>
                    <a:pt x="100424" y="22235"/>
                  </a:cubicBezTo>
                  <a:cubicBezTo>
                    <a:pt x="100499" y="21631"/>
                    <a:pt x="100948" y="20907"/>
                    <a:pt x="100215" y="20362"/>
                  </a:cubicBezTo>
                  <a:cubicBezTo>
                    <a:pt x="100195" y="20348"/>
                    <a:pt x="100279" y="20105"/>
                    <a:pt x="100331" y="20098"/>
                  </a:cubicBezTo>
                  <a:cubicBezTo>
                    <a:pt x="100795" y="20039"/>
                    <a:pt x="100536" y="19782"/>
                    <a:pt x="100485" y="19584"/>
                  </a:cubicBezTo>
                  <a:cubicBezTo>
                    <a:pt x="100431" y="19374"/>
                    <a:pt x="100262" y="19109"/>
                    <a:pt x="100336" y="18967"/>
                  </a:cubicBezTo>
                  <a:cubicBezTo>
                    <a:pt x="100632" y="18387"/>
                    <a:pt x="100547" y="17837"/>
                    <a:pt x="100399" y="17245"/>
                  </a:cubicBezTo>
                  <a:cubicBezTo>
                    <a:pt x="100272" y="16742"/>
                    <a:pt x="100438" y="16210"/>
                    <a:pt x="100293" y="15682"/>
                  </a:cubicBezTo>
                  <a:cubicBezTo>
                    <a:pt x="100088" y="14934"/>
                    <a:pt x="100034" y="14144"/>
                    <a:pt x="99812" y="13403"/>
                  </a:cubicBezTo>
                  <a:cubicBezTo>
                    <a:pt x="99646" y="12847"/>
                    <a:pt x="99324" y="12306"/>
                    <a:pt x="99168" y="11770"/>
                  </a:cubicBezTo>
                  <a:cubicBezTo>
                    <a:pt x="98541" y="9607"/>
                    <a:pt x="96924" y="8232"/>
                    <a:pt x="95329" y="6909"/>
                  </a:cubicBezTo>
                  <a:cubicBezTo>
                    <a:pt x="94331" y="6081"/>
                    <a:pt x="93016" y="5620"/>
                    <a:pt x="91871" y="4970"/>
                  </a:cubicBezTo>
                  <a:cubicBezTo>
                    <a:pt x="90542" y="4213"/>
                    <a:pt x="89158" y="3558"/>
                    <a:pt x="87730" y="3008"/>
                  </a:cubicBezTo>
                  <a:cubicBezTo>
                    <a:pt x="87139" y="2781"/>
                    <a:pt x="86474" y="2491"/>
                    <a:pt x="85878" y="2491"/>
                  </a:cubicBezTo>
                  <a:cubicBezTo>
                    <a:pt x="85777" y="2491"/>
                    <a:pt x="85678" y="2499"/>
                    <a:pt x="85582" y="2518"/>
                  </a:cubicBezTo>
                  <a:cubicBezTo>
                    <a:pt x="85370" y="2558"/>
                    <a:pt x="85149" y="2576"/>
                    <a:pt x="84937" y="2576"/>
                  </a:cubicBezTo>
                  <a:cubicBezTo>
                    <a:pt x="84557" y="2576"/>
                    <a:pt x="84203" y="2519"/>
                    <a:pt x="83972" y="2433"/>
                  </a:cubicBezTo>
                  <a:cubicBezTo>
                    <a:pt x="82640" y="1938"/>
                    <a:pt x="81290" y="1792"/>
                    <a:pt x="79911" y="1717"/>
                  </a:cubicBezTo>
                  <a:cubicBezTo>
                    <a:pt x="78803" y="1655"/>
                    <a:pt x="77703" y="1451"/>
                    <a:pt x="76591" y="1451"/>
                  </a:cubicBezTo>
                  <a:cubicBezTo>
                    <a:pt x="76318" y="1451"/>
                    <a:pt x="76045" y="1463"/>
                    <a:pt x="75771" y="1493"/>
                  </a:cubicBezTo>
                  <a:cubicBezTo>
                    <a:pt x="75762" y="1493"/>
                    <a:pt x="75753" y="1494"/>
                    <a:pt x="75744" y="1494"/>
                  </a:cubicBezTo>
                  <a:cubicBezTo>
                    <a:pt x="75522" y="1494"/>
                    <a:pt x="75295" y="1208"/>
                    <a:pt x="75071" y="1208"/>
                  </a:cubicBezTo>
                  <a:cubicBezTo>
                    <a:pt x="74956" y="1208"/>
                    <a:pt x="74842" y="1283"/>
                    <a:pt x="74730" y="1509"/>
                  </a:cubicBezTo>
                  <a:cubicBezTo>
                    <a:pt x="74659" y="1436"/>
                    <a:pt x="74601" y="1340"/>
                    <a:pt x="74516" y="1295"/>
                  </a:cubicBezTo>
                  <a:cubicBezTo>
                    <a:pt x="74178" y="1118"/>
                    <a:pt x="73628" y="761"/>
                    <a:pt x="73466" y="761"/>
                  </a:cubicBezTo>
                  <a:cubicBezTo>
                    <a:pt x="73450" y="761"/>
                    <a:pt x="73437" y="765"/>
                    <a:pt x="73429" y="773"/>
                  </a:cubicBezTo>
                  <a:cubicBezTo>
                    <a:pt x="73252" y="964"/>
                    <a:pt x="73071" y="1027"/>
                    <a:pt x="72895" y="1027"/>
                  </a:cubicBezTo>
                  <a:cubicBezTo>
                    <a:pt x="72642" y="1027"/>
                    <a:pt x="72402" y="896"/>
                    <a:pt x="72207" y="831"/>
                  </a:cubicBezTo>
                  <a:cubicBezTo>
                    <a:pt x="71367" y="548"/>
                    <a:pt x="70493" y="679"/>
                    <a:pt x="69635" y="466"/>
                  </a:cubicBezTo>
                  <a:cubicBezTo>
                    <a:pt x="69146" y="345"/>
                    <a:pt x="68607" y="292"/>
                    <a:pt x="68074" y="292"/>
                  </a:cubicBezTo>
                  <a:cubicBezTo>
                    <a:pt x="67566" y="292"/>
                    <a:pt x="67063" y="340"/>
                    <a:pt x="66612" y="422"/>
                  </a:cubicBezTo>
                  <a:cubicBezTo>
                    <a:pt x="66374" y="465"/>
                    <a:pt x="66140" y="481"/>
                    <a:pt x="65909" y="481"/>
                  </a:cubicBezTo>
                  <a:cubicBezTo>
                    <a:pt x="65261" y="481"/>
                    <a:pt x="64634" y="357"/>
                    <a:pt x="63998" y="357"/>
                  </a:cubicBezTo>
                  <a:cubicBezTo>
                    <a:pt x="63764" y="357"/>
                    <a:pt x="63528" y="373"/>
                    <a:pt x="63290" y="420"/>
                  </a:cubicBezTo>
                  <a:cubicBezTo>
                    <a:pt x="62932" y="489"/>
                    <a:pt x="62556" y="510"/>
                    <a:pt x="62176" y="510"/>
                  </a:cubicBezTo>
                  <a:cubicBezTo>
                    <a:pt x="61737" y="510"/>
                    <a:pt x="61294" y="482"/>
                    <a:pt x="60868" y="471"/>
                  </a:cubicBezTo>
                  <a:cubicBezTo>
                    <a:pt x="59512" y="432"/>
                    <a:pt x="58157" y="464"/>
                    <a:pt x="56802" y="433"/>
                  </a:cubicBezTo>
                  <a:cubicBezTo>
                    <a:pt x="56053" y="418"/>
                    <a:pt x="55246" y="463"/>
                    <a:pt x="54570" y="205"/>
                  </a:cubicBezTo>
                  <a:cubicBezTo>
                    <a:pt x="54155" y="47"/>
                    <a:pt x="53741" y="0"/>
                    <a:pt x="5333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7" name="Google Shape;2087;p88"/>
          <p:cNvGrpSpPr/>
          <p:nvPr/>
        </p:nvGrpSpPr>
        <p:grpSpPr>
          <a:xfrm>
            <a:off x="3731738" y="1404625"/>
            <a:ext cx="2197419" cy="3396282"/>
            <a:chOff x="4837350" y="1404625"/>
            <a:chExt cx="2197419" cy="3396282"/>
          </a:xfrm>
        </p:grpSpPr>
        <p:sp>
          <p:nvSpPr>
            <p:cNvPr id="2088" name="Google Shape;2088;p88"/>
            <p:cNvSpPr/>
            <p:nvPr/>
          </p:nvSpPr>
          <p:spPr>
            <a:xfrm>
              <a:off x="4909202" y="4066539"/>
              <a:ext cx="2027569" cy="703808"/>
            </a:xfrm>
            <a:custGeom>
              <a:avLst/>
              <a:gdLst/>
              <a:ahLst/>
              <a:cxnLst/>
              <a:rect l="l" t="t" r="r" b="b"/>
              <a:pathLst>
                <a:path w="93243" h="38407" extrusionOk="0">
                  <a:moveTo>
                    <a:pt x="90950" y="0"/>
                  </a:moveTo>
                  <a:cubicBezTo>
                    <a:pt x="90551" y="0"/>
                    <a:pt x="90166" y="41"/>
                    <a:pt x="89816" y="205"/>
                  </a:cubicBezTo>
                  <a:cubicBezTo>
                    <a:pt x="88592" y="776"/>
                    <a:pt x="87319" y="639"/>
                    <a:pt x="86072" y="830"/>
                  </a:cubicBezTo>
                  <a:cubicBezTo>
                    <a:pt x="86041" y="835"/>
                    <a:pt x="86008" y="837"/>
                    <a:pt x="85976" y="837"/>
                  </a:cubicBezTo>
                  <a:cubicBezTo>
                    <a:pt x="85756" y="837"/>
                    <a:pt x="85508" y="744"/>
                    <a:pt x="85304" y="744"/>
                  </a:cubicBezTo>
                  <a:cubicBezTo>
                    <a:pt x="85235" y="744"/>
                    <a:pt x="85172" y="755"/>
                    <a:pt x="85116" y="783"/>
                  </a:cubicBezTo>
                  <a:cubicBezTo>
                    <a:pt x="84699" y="993"/>
                    <a:pt x="84272" y="1037"/>
                    <a:pt x="83843" y="1037"/>
                  </a:cubicBezTo>
                  <a:cubicBezTo>
                    <a:pt x="83542" y="1037"/>
                    <a:pt x="83239" y="1015"/>
                    <a:pt x="82940" y="1015"/>
                  </a:cubicBezTo>
                  <a:cubicBezTo>
                    <a:pt x="82846" y="1015"/>
                    <a:pt x="82752" y="1017"/>
                    <a:pt x="82659" y="1023"/>
                  </a:cubicBezTo>
                  <a:cubicBezTo>
                    <a:pt x="80792" y="1135"/>
                    <a:pt x="78920" y="1130"/>
                    <a:pt x="77050" y="1188"/>
                  </a:cubicBezTo>
                  <a:cubicBezTo>
                    <a:pt x="76816" y="1196"/>
                    <a:pt x="76586" y="1350"/>
                    <a:pt x="76355" y="1350"/>
                  </a:cubicBezTo>
                  <a:cubicBezTo>
                    <a:pt x="76353" y="1350"/>
                    <a:pt x="76350" y="1350"/>
                    <a:pt x="76348" y="1350"/>
                  </a:cubicBezTo>
                  <a:cubicBezTo>
                    <a:pt x="75877" y="1344"/>
                    <a:pt x="75394" y="1190"/>
                    <a:pt x="74925" y="1190"/>
                  </a:cubicBezTo>
                  <a:cubicBezTo>
                    <a:pt x="74570" y="1190"/>
                    <a:pt x="74222" y="1278"/>
                    <a:pt x="73893" y="1585"/>
                  </a:cubicBezTo>
                  <a:cubicBezTo>
                    <a:pt x="73865" y="1611"/>
                    <a:pt x="73798" y="1625"/>
                    <a:pt x="73735" y="1625"/>
                  </a:cubicBezTo>
                  <a:cubicBezTo>
                    <a:pt x="73677" y="1625"/>
                    <a:pt x="73621" y="1613"/>
                    <a:pt x="73603" y="1590"/>
                  </a:cubicBezTo>
                  <a:cubicBezTo>
                    <a:pt x="73414" y="1351"/>
                    <a:pt x="73208" y="1279"/>
                    <a:pt x="72994" y="1279"/>
                  </a:cubicBezTo>
                  <a:cubicBezTo>
                    <a:pt x="72754" y="1279"/>
                    <a:pt x="72502" y="1369"/>
                    <a:pt x="72252" y="1414"/>
                  </a:cubicBezTo>
                  <a:cubicBezTo>
                    <a:pt x="71486" y="1550"/>
                    <a:pt x="70716" y="1768"/>
                    <a:pt x="69951" y="1768"/>
                  </a:cubicBezTo>
                  <a:cubicBezTo>
                    <a:pt x="69932" y="1768"/>
                    <a:pt x="69913" y="1767"/>
                    <a:pt x="69893" y="1767"/>
                  </a:cubicBezTo>
                  <a:cubicBezTo>
                    <a:pt x="68771" y="1750"/>
                    <a:pt x="67649" y="1712"/>
                    <a:pt x="66526" y="1712"/>
                  </a:cubicBezTo>
                  <a:cubicBezTo>
                    <a:pt x="66270" y="1712"/>
                    <a:pt x="66013" y="1714"/>
                    <a:pt x="65757" y="1719"/>
                  </a:cubicBezTo>
                  <a:cubicBezTo>
                    <a:pt x="64757" y="1737"/>
                    <a:pt x="63755" y="1852"/>
                    <a:pt x="62755" y="1852"/>
                  </a:cubicBezTo>
                  <a:cubicBezTo>
                    <a:pt x="62105" y="1852"/>
                    <a:pt x="61456" y="1803"/>
                    <a:pt x="60809" y="1648"/>
                  </a:cubicBezTo>
                  <a:cubicBezTo>
                    <a:pt x="60784" y="1643"/>
                    <a:pt x="60761" y="1640"/>
                    <a:pt x="60738" y="1640"/>
                  </a:cubicBezTo>
                  <a:cubicBezTo>
                    <a:pt x="60646" y="1640"/>
                    <a:pt x="60572" y="1688"/>
                    <a:pt x="60546" y="1782"/>
                  </a:cubicBezTo>
                  <a:cubicBezTo>
                    <a:pt x="60495" y="1959"/>
                    <a:pt x="60430" y="2010"/>
                    <a:pt x="60319" y="2010"/>
                  </a:cubicBezTo>
                  <a:cubicBezTo>
                    <a:pt x="60256" y="2010"/>
                    <a:pt x="60179" y="1994"/>
                    <a:pt x="60081" y="1975"/>
                  </a:cubicBezTo>
                  <a:cubicBezTo>
                    <a:pt x="59611" y="1885"/>
                    <a:pt x="59133" y="1856"/>
                    <a:pt x="58655" y="1856"/>
                  </a:cubicBezTo>
                  <a:cubicBezTo>
                    <a:pt x="58008" y="1856"/>
                    <a:pt x="57359" y="1910"/>
                    <a:pt x="56726" y="1940"/>
                  </a:cubicBezTo>
                  <a:cubicBezTo>
                    <a:pt x="56679" y="1943"/>
                    <a:pt x="56632" y="1944"/>
                    <a:pt x="56585" y="1944"/>
                  </a:cubicBezTo>
                  <a:cubicBezTo>
                    <a:pt x="56172" y="1944"/>
                    <a:pt x="55742" y="1866"/>
                    <a:pt x="55343" y="1866"/>
                  </a:cubicBezTo>
                  <a:cubicBezTo>
                    <a:pt x="55104" y="1866"/>
                    <a:pt x="54876" y="1894"/>
                    <a:pt x="54669" y="1982"/>
                  </a:cubicBezTo>
                  <a:cubicBezTo>
                    <a:pt x="54540" y="2038"/>
                    <a:pt x="54419" y="2058"/>
                    <a:pt x="54304" y="2058"/>
                  </a:cubicBezTo>
                  <a:cubicBezTo>
                    <a:pt x="54020" y="2058"/>
                    <a:pt x="53766" y="1938"/>
                    <a:pt x="53471" y="1938"/>
                  </a:cubicBezTo>
                  <a:cubicBezTo>
                    <a:pt x="53384" y="1938"/>
                    <a:pt x="53294" y="1948"/>
                    <a:pt x="53198" y="1975"/>
                  </a:cubicBezTo>
                  <a:cubicBezTo>
                    <a:pt x="52693" y="2118"/>
                    <a:pt x="52148" y="2144"/>
                    <a:pt x="51594" y="2144"/>
                  </a:cubicBezTo>
                  <a:cubicBezTo>
                    <a:pt x="51290" y="2144"/>
                    <a:pt x="50983" y="2136"/>
                    <a:pt x="50678" y="2136"/>
                  </a:cubicBezTo>
                  <a:cubicBezTo>
                    <a:pt x="50495" y="2136"/>
                    <a:pt x="50314" y="2139"/>
                    <a:pt x="50134" y="2147"/>
                  </a:cubicBezTo>
                  <a:cubicBezTo>
                    <a:pt x="49443" y="2180"/>
                    <a:pt x="48751" y="2183"/>
                    <a:pt x="48059" y="2183"/>
                  </a:cubicBezTo>
                  <a:cubicBezTo>
                    <a:pt x="47885" y="2183"/>
                    <a:pt x="47711" y="2183"/>
                    <a:pt x="47537" y="2183"/>
                  </a:cubicBezTo>
                  <a:cubicBezTo>
                    <a:pt x="47161" y="2183"/>
                    <a:pt x="46784" y="2184"/>
                    <a:pt x="46408" y="2190"/>
                  </a:cubicBezTo>
                  <a:cubicBezTo>
                    <a:pt x="45387" y="2207"/>
                    <a:pt x="44367" y="2241"/>
                    <a:pt x="43346" y="2281"/>
                  </a:cubicBezTo>
                  <a:cubicBezTo>
                    <a:pt x="42622" y="2310"/>
                    <a:pt x="41908" y="2384"/>
                    <a:pt x="41182" y="2384"/>
                  </a:cubicBezTo>
                  <a:cubicBezTo>
                    <a:pt x="40847" y="2384"/>
                    <a:pt x="40510" y="2369"/>
                    <a:pt x="40169" y="2325"/>
                  </a:cubicBezTo>
                  <a:cubicBezTo>
                    <a:pt x="39930" y="2295"/>
                    <a:pt x="39688" y="2282"/>
                    <a:pt x="39444" y="2282"/>
                  </a:cubicBezTo>
                  <a:cubicBezTo>
                    <a:pt x="38610" y="2282"/>
                    <a:pt x="37753" y="2435"/>
                    <a:pt x="36925" y="2573"/>
                  </a:cubicBezTo>
                  <a:cubicBezTo>
                    <a:pt x="36900" y="2577"/>
                    <a:pt x="36876" y="2579"/>
                    <a:pt x="36853" y="2579"/>
                  </a:cubicBezTo>
                  <a:cubicBezTo>
                    <a:pt x="36646" y="2579"/>
                    <a:pt x="36528" y="2421"/>
                    <a:pt x="36340" y="2421"/>
                  </a:cubicBezTo>
                  <a:cubicBezTo>
                    <a:pt x="36297" y="2421"/>
                    <a:pt x="36251" y="2429"/>
                    <a:pt x="36199" y="2450"/>
                  </a:cubicBezTo>
                  <a:cubicBezTo>
                    <a:pt x="35602" y="2681"/>
                    <a:pt x="34982" y="2762"/>
                    <a:pt x="34353" y="2762"/>
                  </a:cubicBezTo>
                  <a:cubicBezTo>
                    <a:pt x="34037" y="2762"/>
                    <a:pt x="33718" y="2742"/>
                    <a:pt x="33399" y="2710"/>
                  </a:cubicBezTo>
                  <a:cubicBezTo>
                    <a:pt x="33087" y="2679"/>
                    <a:pt x="32755" y="2612"/>
                    <a:pt x="32443" y="2612"/>
                  </a:cubicBezTo>
                  <a:cubicBezTo>
                    <a:pt x="32300" y="2612"/>
                    <a:pt x="32160" y="2626"/>
                    <a:pt x="32028" y="2665"/>
                  </a:cubicBezTo>
                  <a:cubicBezTo>
                    <a:pt x="31448" y="2833"/>
                    <a:pt x="30858" y="2871"/>
                    <a:pt x="30267" y="2871"/>
                  </a:cubicBezTo>
                  <a:cubicBezTo>
                    <a:pt x="29796" y="2871"/>
                    <a:pt x="29323" y="2847"/>
                    <a:pt x="28853" y="2847"/>
                  </a:cubicBezTo>
                  <a:cubicBezTo>
                    <a:pt x="28269" y="2847"/>
                    <a:pt x="27689" y="2884"/>
                    <a:pt x="27118" y="3048"/>
                  </a:cubicBezTo>
                  <a:cubicBezTo>
                    <a:pt x="27085" y="3058"/>
                    <a:pt x="27041" y="3069"/>
                    <a:pt x="27006" y="3069"/>
                  </a:cubicBezTo>
                  <a:cubicBezTo>
                    <a:pt x="26986" y="3069"/>
                    <a:pt x="26968" y="3065"/>
                    <a:pt x="26957" y="3056"/>
                  </a:cubicBezTo>
                  <a:cubicBezTo>
                    <a:pt x="26711" y="2857"/>
                    <a:pt x="26448" y="2793"/>
                    <a:pt x="26182" y="2793"/>
                  </a:cubicBezTo>
                  <a:cubicBezTo>
                    <a:pt x="25750" y="2793"/>
                    <a:pt x="25311" y="2962"/>
                    <a:pt x="24932" y="2993"/>
                  </a:cubicBezTo>
                  <a:cubicBezTo>
                    <a:pt x="23659" y="3094"/>
                    <a:pt x="22373" y="3177"/>
                    <a:pt x="21099" y="3248"/>
                  </a:cubicBezTo>
                  <a:cubicBezTo>
                    <a:pt x="19982" y="3312"/>
                    <a:pt x="18875" y="3441"/>
                    <a:pt x="17762" y="3524"/>
                  </a:cubicBezTo>
                  <a:cubicBezTo>
                    <a:pt x="17179" y="3568"/>
                    <a:pt x="16577" y="3780"/>
                    <a:pt x="16014" y="3780"/>
                  </a:cubicBezTo>
                  <a:cubicBezTo>
                    <a:pt x="15894" y="3780"/>
                    <a:pt x="15776" y="3770"/>
                    <a:pt x="15660" y="3747"/>
                  </a:cubicBezTo>
                  <a:cubicBezTo>
                    <a:pt x="15606" y="3737"/>
                    <a:pt x="15552" y="3732"/>
                    <a:pt x="15498" y="3732"/>
                  </a:cubicBezTo>
                  <a:cubicBezTo>
                    <a:pt x="15191" y="3732"/>
                    <a:pt x="14890" y="3876"/>
                    <a:pt x="14600" y="3876"/>
                  </a:cubicBezTo>
                  <a:cubicBezTo>
                    <a:pt x="14435" y="3876"/>
                    <a:pt x="14273" y="3829"/>
                    <a:pt x="14117" y="3682"/>
                  </a:cubicBezTo>
                  <a:cubicBezTo>
                    <a:pt x="13648" y="4032"/>
                    <a:pt x="13113" y="4079"/>
                    <a:pt x="12579" y="4079"/>
                  </a:cubicBezTo>
                  <a:cubicBezTo>
                    <a:pt x="12383" y="4079"/>
                    <a:pt x="12187" y="4073"/>
                    <a:pt x="11994" y="4073"/>
                  </a:cubicBezTo>
                  <a:cubicBezTo>
                    <a:pt x="11849" y="4073"/>
                    <a:pt x="11707" y="4077"/>
                    <a:pt x="11567" y="4089"/>
                  </a:cubicBezTo>
                  <a:cubicBezTo>
                    <a:pt x="10009" y="4229"/>
                    <a:pt x="8440" y="4398"/>
                    <a:pt x="6874" y="4422"/>
                  </a:cubicBezTo>
                  <a:cubicBezTo>
                    <a:pt x="5242" y="4446"/>
                    <a:pt x="3631" y="4520"/>
                    <a:pt x="2009" y="4748"/>
                  </a:cubicBezTo>
                  <a:cubicBezTo>
                    <a:pt x="1768" y="4782"/>
                    <a:pt x="1416" y="4953"/>
                    <a:pt x="1070" y="4953"/>
                  </a:cubicBezTo>
                  <a:cubicBezTo>
                    <a:pt x="776" y="4953"/>
                    <a:pt x="486" y="4829"/>
                    <a:pt x="274" y="4389"/>
                  </a:cubicBezTo>
                  <a:lnTo>
                    <a:pt x="274" y="4389"/>
                  </a:lnTo>
                  <a:cubicBezTo>
                    <a:pt x="294" y="4662"/>
                    <a:pt x="269" y="4852"/>
                    <a:pt x="245" y="5051"/>
                  </a:cubicBezTo>
                  <a:cubicBezTo>
                    <a:pt x="89" y="6372"/>
                    <a:pt x="62" y="7728"/>
                    <a:pt x="142" y="9030"/>
                  </a:cubicBezTo>
                  <a:cubicBezTo>
                    <a:pt x="243" y="10694"/>
                    <a:pt x="1" y="12364"/>
                    <a:pt x="342" y="14029"/>
                  </a:cubicBezTo>
                  <a:cubicBezTo>
                    <a:pt x="564" y="15116"/>
                    <a:pt x="458" y="16257"/>
                    <a:pt x="653" y="17376"/>
                  </a:cubicBezTo>
                  <a:cubicBezTo>
                    <a:pt x="922" y="18915"/>
                    <a:pt x="795" y="20490"/>
                    <a:pt x="1139" y="22053"/>
                  </a:cubicBezTo>
                  <a:cubicBezTo>
                    <a:pt x="1441" y="23424"/>
                    <a:pt x="1418" y="24833"/>
                    <a:pt x="1953" y="26214"/>
                  </a:cubicBezTo>
                  <a:cubicBezTo>
                    <a:pt x="2376" y="27301"/>
                    <a:pt x="2964" y="28271"/>
                    <a:pt x="3448" y="29307"/>
                  </a:cubicBezTo>
                  <a:cubicBezTo>
                    <a:pt x="3844" y="30158"/>
                    <a:pt x="4765" y="30531"/>
                    <a:pt x="5215" y="31276"/>
                  </a:cubicBezTo>
                  <a:cubicBezTo>
                    <a:pt x="5621" y="31948"/>
                    <a:pt x="6326" y="32248"/>
                    <a:pt x="6776" y="32871"/>
                  </a:cubicBezTo>
                  <a:cubicBezTo>
                    <a:pt x="7150" y="33389"/>
                    <a:pt x="7884" y="33680"/>
                    <a:pt x="8504" y="33975"/>
                  </a:cubicBezTo>
                  <a:cubicBezTo>
                    <a:pt x="9481" y="34436"/>
                    <a:pt x="10396" y="35010"/>
                    <a:pt x="11435" y="35364"/>
                  </a:cubicBezTo>
                  <a:cubicBezTo>
                    <a:pt x="12475" y="35718"/>
                    <a:pt x="13546" y="35914"/>
                    <a:pt x="14596" y="36206"/>
                  </a:cubicBezTo>
                  <a:cubicBezTo>
                    <a:pt x="15532" y="36466"/>
                    <a:pt x="16517" y="36602"/>
                    <a:pt x="17453" y="36686"/>
                  </a:cubicBezTo>
                  <a:cubicBezTo>
                    <a:pt x="17707" y="36709"/>
                    <a:pt x="17964" y="36715"/>
                    <a:pt x="18224" y="36715"/>
                  </a:cubicBezTo>
                  <a:cubicBezTo>
                    <a:pt x="18511" y="36715"/>
                    <a:pt x="18802" y="36707"/>
                    <a:pt x="19092" y="36707"/>
                  </a:cubicBezTo>
                  <a:cubicBezTo>
                    <a:pt x="19511" y="36707"/>
                    <a:pt x="19931" y="36723"/>
                    <a:pt x="20344" y="36798"/>
                  </a:cubicBezTo>
                  <a:cubicBezTo>
                    <a:pt x="20396" y="36807"/>
                    <a:pt x="20447" y="36811"/>
                    <a:pt x="20498" y="36811"/>
                  </a:cubicBezTo>
                  <a:cubicBezTo>
                    <a:pt x="20730" y="36811"/>
                    <a:pt x="20959" y="36732"/>
                    <a:pt x="21202" y="36732"/>
                  </a:cubicBezTo>
                  <a:cubicBezTo>
                    <a:pt x="21382" y="36732"/>
                    <a:pt x="21569" y="36775"/>
                    <a:pt x="21771" y="36927"/>
                  </a:cubicBezTo>
                  <a:cubicBezTo>
                    <a:pt x="21907" y="37028"/>
                    <a:pt x="22207" y="37036"/>
                    <a:pt x="22533" y="37036"/>
                  </a:cubicBezTo>
                  <a:cubicBezTo>
                    <a:pt x="22596" y="37036"/>
                    <a:pt x="22660" y="37036"/>
                    <a:pt x="22725" y="37036"/>
                  </a:cubicBezTo>
                  <a:cubicBezTo>
                    <a:pt x="22976" y="37036"/>
                    <a:pt x="23228" y="37041"/>
                    <a:pt x="23420" y="37087"/>
                  </a:cubicBezTo>
                  <a:cubicBezTo>
                    <a:pt x="24010" y="37230"/>
                    <a:pt x="24652" y="37431"/>
                    <a:pt x="25243" y="37431"/>
                  </a:cubicBezTo>
                  <a:cubicBezTo>
                    <a:pt x="25407" y="37431"/>
                    <a:pt x="25567" y="37415"/>
                    <a:pt x="25721" y="37378"/>
                  </a:cubicBezTo>
                  <a:cubicBezTo>
                    <a:pt x="26071" y="37295"/>
                    <a:pt x="26417" y="37263"/>
                    <a:pt x="26757" y="37263"/>
                  </a:cubicBezTo>
                  <a:cubicBezTo>
                    <a:pt x="27340" y="37263"/>
                    <a:pt x="27904" y="37358"/>
                    <a:pt x="28433" y="37452"/>
                  </a:cubicBezTo>
                  <a:cubicBezTo>
                    <a:pt x="28958" y="37545"/>
                    <a:pt x="29482" y="37570"/>
                    <a:pt x="29999" y="37570"/>
                  </a:cubicBezTo>
                  <a:cubicBezTo>
                    <a:pt x="30526" y="37570"/>
                    <a:pt x="31046" y="37544"/>
                    <a:pt x="31557" y="37538"/>
                  </a:cubicBezTo>
                  <a:cubicBezTo>
                    <a:pt x="31570" y="37538"/>
                    <a:pt x="31583" y="37538"/>
                    <a:pt x="31596" y="37538"/>
                  </a:cubicBezTo>
                  <a:cubicBezTo>
                    <a:pt x="32472" y="37538"/>
                    <a:pt x="33318" y="37945"/>
                    <a:pt x="34182" y="37945"/>
                  </a:cubicBezTo>
                  <a:cubicBezTo>
                    <a:pt x="34493" y="37945"/>
                    <a:pt x="34807" y="37892"/>
                    <a:pt x="35125" y="37747"/>
                  </a:cubicBezTo>
                  <a:cubicBezTo>
                    <a:pt x="35356" y="38034"/>
                    <a:pt x="35613" y="38117"/>
                    <a:pt x="35885" y="38117"/>
                  </a:cubicBezTo>
                  <a:cubicBezTo>
                    <a:pt x="36260" y="38117"/>
                    <a:pt x="36663" y="37959"/>
                    <a:pt x="37067" y="37959"/>
                  </a:cubicBezTo>
                  <a:cubicBezTo>
                    <a:pt x="37204" y="37959"/>
                    <a:pt x="37340" y="37977"/>
                    <a:pt x="37476" y="38026"/>
                  </a:cubicBezTo>
                  <a:cubicBezTo>
                    <a:pt x="37788" y="38138"/>
                    <a:pt x="38190" y="38177"/>
                    <a:pt x="38616" y="38177"/>
                  </a:cubicBezTo>
                  <a:cubicBezTo>
                    <a:pt x="39041" y="38177"/>
                    <a:pt x="39490" y="38138"/>
                    <a:pt x="39900" y="38092"/>
                  </a:cubicBezTo>
                  <a:cubicBezTo>
                    <a:pt x="40031" y="38079"/>
                    <a:pt x="40144" y="37843"/>
                    <a:pt x="40260" y="37843"/>
                  </a:cubicBezTo>
                  <a:cubicBezTo>
                    <a:pt x="40306" y="37843"/>
                    <a:pt x="40352" y="37881"/>
                    <a:pt x="40401" y="37985"/>
                  </a:cubicBezTo>
                  <a:cubicBezTo>
                    <a:pt x="40514" y="38230"/>
                    <a:pt x="40639" y="38308"/>
                    <a:pt x="40768" y="38308"/>
                  </a:cubicBezTo>
                  <a:cubicBezTo>
                    <a:pt x="40934" y="38308"/>
                    <a:pt x="41108" y="38180"/>
                    <a:pt x="41274" y="38106"/>
                  </a:cubicBezTo>
                  <a:cubicBezTo>
                    <a:pt x="41470" y="38019"/>
                    <a:pt x="41655" y="37978"/>
                    <a:pt x="41843" y="37978"/>
                  </a:cubicBezTo>
                  <a:cubicBezTo>
                    <a:pt x="42015" y="37978"/>
                    <a:pt x="42190" y="38012"/>
                    <a:pt x="42377" y="38078"/>
                  </a:cubicBezTo>
                  <a:cubicBezTo>
                    <a:pt x="42716" y="38195"/>
                    <a:pt x="43150" y="38122"/>
                    <a:pt x="43462" y="38202"/>
                  </a:cubicBezTo>
                  <a:cubicBezTo>
                    <a:pt x="43524" y="38218"/>
                    <a:pt x="43585" y="38225"/>
                    <a:pt x="43644" y="38225"/>
                  </a:cubicBezTo>
                  <a:cubicBezTo>
                    <a:pt x="44030" y="38225"/>
                    <a:pt x="44362" y="37938"/>
                    <a:pt x="44681" y="37938"/>
                  </a:cubicBezTo>
                  <a:cubicBezTo>
                    <a:pt x="44770" y="37938"/>
                    <a:pt x="44857" y="37960"/>
                    <a:pt x="44945" y="38016"/>
                  </a:cubicBezTo>
                  <a:cubicBezTo>
                    <a:pt x="45192" y="38177"/>
                    <a:pt x="45480" y="38231"/>
                    <a:pt x="45731" y="38231"/>
                  </a:cubicBezTo>
                  <a:cubicBezTo>
                    <a:pt x="45925" y="38231"/>
                    <a:pt x="46097" y="38198"/>
                    <a:pt x="46209" y="38158"/>
                  </a:cubicBezTo>
                  <a:cubicBezTo>
                    <a:pt x="46481" y="38059"/>
                    <a:pt x="46749" y="38025"/>
                    <a:pt x="47014" y="38025"/>
                  </a:cubicBezTo>
                  <a:cubicBezTo>
                    <a:pt x="47584" y="38025"/>
                    <a:pt x="48142" y="38181"/>
                    <a:pt x="48707" y="38181"/>
                  </a:cubicBezTo>
                  <a:cubicBezTo>
                    <a:pt x="48766" y="38181"/>
                    <a:pt x="48824" y="38180"/>
                    <a:pt x="48884" y="38176"/>
                  </a:cubicBezTo>
                  <a:cubicBezTo>
                    <a:pt x="49335" y="38147"/>
                    <a:pt x="49788" y="37991"/>
                    <a:pt x="50269" y="37991"/>
                  </a:cubicBezTo>
                  <a:cubicBezTo>
                    <a:pt x="50432" y="37991"/>
                    <a:pt x="50599" y="38009"/>
                    <a:pt x="50770" y="38056"/>
                  </a:cubicBezTo>
                  <a:cubicBezTo>
                    <a:pt x="50957" y="38108"/>
                    <a:pt x="51108" y="38407"/>
                    <a:pt x="51296" y="38407"/>
                  </a:cubicBezTo>
                  <a:cubicBezTo>
                    <a:pt x="51353" y="38407"/>
                    <a:pt x="51413" y="38380"/>
                    <a:pt x="51478" y="38311"/>
                  </a:cubicBezTo>
                  <a:cubicBezTo>
                    <a:pt x="51727" y="38047"/>
                    <a:pt x="51997" y="37968"/>
                    <a:pt x="52277" y="37968"/>
                  </a:cubicBezTo>
                  <a:cubicBezTo>
                    <a:pt x="52700" y="37968"/>
                    <a:pt x="53145" y="38151"/>
                    <a:pt x="53565" y="38151"/>
                  </a:cubicBezTo>
                  <a:cubicBezTo>
                    <a:pt x="53781" y="38151"/>
                    <a:pt x="53991" y="38103"/>
                    <a:pt x="54188" y="37956"/>
                  </a:cubicBezTo>
                  <a:cubicBezTo>
                    <a:pt x="54353" y="38097"/>
                    <a:pt x="54521" y="38144"/>
                    <a:pt x="54692" y="38144"/>
                  </a:cubicBezTo>
                  <a:cubicBezTo>
                    <a:pt x="55035" y="38144"/>
                    <a:pt x="55389" y="37956"/>
                    <a:pt x="55752" y="37956"/>
                  </a:cubicBezTo>
                  <a:cubicBezTo>
                    <a:pt x="55844" y="37956"/>
                    <a:pt x="55936" y="37968"/>
                    <a:pt x="56029" y="37998"/>
                  </a:cubicBezTo>
                  <a:cubicBezTo>
                    <a:pt x="56168" y="38044"/>
                    <a:pt x="56374" y="38214"/>
                    <a:pt x="56641" y="38214"/>
                  </a:cubicBezTo>
                  <a:cubicBezTo>
                    <a:pt x="56711" y="38214"/>
                    <a:pt x="56786" y="38202"/>
                    <a:pt x="56864" y="38173"/>
                  </a:cubicBezTo>
                  <a:cubicBezTo>
                    <a:pt x="57923" y="37779"/>
                    <a:pt x="59073" y="37797"/>
                    <a:pt x="60185" y="37641"/>
                  </a:cubicBezTo>
                  <a:cubicBezTo>
                    <a:pt x="61345" y="37478"/>
                    <a:pt x="62494" y="37222"/>
                    <a:pt x="63673" y="37222"/>
                  </a:cubicBezTo>
                  <a:cubicBezTo>
                    <a:pt x="63675" y="37222"/>
                    <a:pt x="63678" y="37222"/>
                    <a:pt x="63680" y="37222"/>
                  </a:cubicBezTo>
                  <a:cubicBezTo>
                    <a:pt x="64219" y="37222"/>
                    <a:pt x="64815" y="36842"/>
                    <a:pt x="65263" y="36842"/>
                  </a:cubicBezTo>
                  <a:cubicBezTo>
                    <a:pt x="65359" y="36842"/>
                    <a:pt x="65449" y="36859"/>
                    <a:pt x="65529" y="36902"/>
                  </a:cubicBezTo>
                  <a:cubicBezTo>
                    <a:pt x="65850" y="37072"/>
                    <a:pt x="66163" y="37133"/>
                    <a:pt x="66469" y="37133"/>
                  </a:cubicBezTo>
                  <a:cubicBezTo>
                    <a:pt x="67142" y="37133"/>
                    <a:pt x="67780" y="36840"/>
                    <a:pt x="68392" y="36782"/>
                  </a:cubicBezTo>
                  <a:cubicBezTo>
                    <a:pt x="68616" y="36761"/>
                    <a:pt x="68844" y="36756"/>
                    <a:pt x="69074" y="36756"/>
                  </a:cubicBezTo>
                  <a:cubicBezTo>
                    <a:pt x="69248" y="36756"/>
                    <a:pt x="69424" y="36759"/>
                    <a:pt x="69601" y="36759"/>
                  </a:cubicBezTo>
                  <a:cubicBezTo>
                    <a:pt x="70098" y="36759"/>
                    <a:pt x="70604" y="36739"/>
                    <a:pt x="71113" y="36584"/>
                  </a:cubicBezTo>
                  <a:cubicBezTo>
                    <a:pt x="71871" y="36353"/>
                    <a:pt x="72885" y="36480"/>
                    <a:pt x="73709" y="36250"/>
                  </a:cubicBezTo>
                  <a:cubicBezTo>
                    <a:pt x="74222" y="36108"/>
                    <a:pt x="74726" y="36148"/>
                    <a:pt x="75216" y="36009"/>
                  </a:cubicBezTo>
                  <a:cubicBezTo>
                    <a:pt x="75705" y="35871"/>
                    <a:pt x="76187" y="35634"/>
                    <a:pt x="76696" y="35634"/>
                  </a:cubicBezTo>
                  <a:cubicBezTo>
                    <a:pt x="76811" y="35634"/>
                    <a:pt x="76928" y="35646"/>
                    <a:pt x="77047" y="35674"/>
                  </a:cubicBezTo>
                  <a:cubicBezTo>
                    <a:pt x="77190" y="35708"/>
                    <a:pt x="77328" y="35725"/>
                    <a:pt x="77462" y="35725"/>
                  </a:cubicBezTo>
                  <a:cubicBezTo>
                    <a:pt x="77638" y="35725"/>
                    <a:pt x="77807" y="35697"/>
                    <a:pt x="77974" y="35644"/>
                  </a:cubicBezTo>
                  <a:cubicBezTo>
                    <a:pt x="79021" y="35313"/>
                    <a:pt x="80165" y="35435"/>
                    <a:pt x="81177" y="34802"/>
                  </a:cubicBezTo>
                  <a:cubicBezTo>
                    <a:pt x="81524" y="34585"/>
                    <a:pt x="82118" y="34450"/>
                    <a:pt x="82624" y="34365"/>
                  </a:cubicBezTo>
                  <a:cubicBezTo>
                    <a:pt x="83237" y="34263"/>
                    <a:pt x="83876" y="34210"/>
                    <a:pt x="84406" y="33856"/>
                  </a:cubicBezTo>
                  <a:cubicBezTo>
                    <a:pt x="85677" y="33014"/>
                    <a:pt x="86932" y="32193"/>
                    <a:pt x="87829" y="30868"/>
                  </a:cubicBezTo>
                  <a:cubicBezTo>
                    <a:pt x="88180" y="30350"/>
                    <a:pt x="88608" y="29698"/>
                    <a:pt x="89172" y="29380"/>
                  </a:cubicBezTo>
                  <a:cubicBezTo>
                    <a:pt x="90674" y="28533"/>
                    <a:pt x="90874" y="26974"/>
                    <a:pt x="91400" y="25603"/>
                  </a:cubicBezTo>
                  <a:cubicBezTo>
                    <a:pt x="91834" y="24474"/>
                    <a:pt x="91999" y="23246"/>
                    <a:pt x="92344" y="22104"/>
                  </a:cubicBezTo>
                  <a:cubicBezTo>
                    <a:pt x="92741" y="20791"/>
                    <a:pt x="92705" y="19468"/>
                    <a:pt x="92853" y="18172"/>
                  </a:cubicBezTo>
                  <a:cubicBezTo>
                    <a:pt x="93021" y="16729"/>
                    <a:pt x="92916" y="15237"/>
                    <a:pt x="92998" y="13761"/>
                  </a:cubicBezTo>
                  <a:cubicBezTo>
                    <a:pt x="93091" y="12074"/>
                    <a:pt x="92873" y="10393"/>
                    <a:pt x="93113" y="8680"/>
                  </a:cubicBezTo>
                  <a:cubicBezTo>
                    <a:pt x="93216" y="7952"/>
                    <a:pt x="93119" y="7039"/>
                    <a:pt x="93037" y="6225"/>
                  </a:cubicBezTo>
                  <a:cubicBezTo>
                    <a:pt x="92865" y="4515"/>
                    <a:pt x="92922" y="2829"/>
                    <a:pt x="93114" y="1127"/>
                  </a:cubicBezTo>
                  <a:cubicBezTo>
                    <a:pt x="93155" y="776"/>
                    <a:pt x="93242" y="20"/>
                    <a:pt x="92706" y="20"/>
                  </a:cubicBezTo>
                  <a:cubicBezTo>
                    <a:pt x="92686" y="20"/>
                    <a:pt x="92664" y="21"/>
                    <a:pt x="92641" y="24"/>
                  </a:cubicBezTo>
                  <a:cubicBezTo>
                    <a:pt x="92497" y="38"/>
                    <a:pt x="92351" y="44"/>
                    <a:pt x="92203" y="44"/>
                  </a:cubicBezTo>
                  <a:cubicBezTo>
                    <a:pt x="91786" y="44"/>
                    <a:pt x="91361" y="0"/>
                    <a:pt x="90950" y="0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88"/>
            <p:cNvSpPr/>
            <p:nvPr/>
          </p:nvSpPr>
          <p:spPr>
            <a:xfrm>
              <a:off x="4837350" y="1404625"/>
              <a:ext cx="2197419" cy="3396282"/>
            </a:xfrm>
            <a:custGeom>
              <a:avLst/>
              <a:gdLst/>
              <a:ahLst/>
              <a:cxnLst/>
              <a:rect l="l" t="t" r="r" b="b"/>
              <a:pathLst>
                <a:path w="101054" h="185336" extrusionOk="0">
                  <a:moveTo>
                    <a:pt x="53173" y="2037"/>
                  </a:moveTo>
                  <a:cubicBezTo>
                    <a:pt x="53913" y="2037"/>
                    <a:pt x="54651" y="2083"/>
                    <a:pt x="55390" y="2218"/>
                  </a:cubicBezTo>
                  <a:cubicBezTo>
                    <a:pt x="55438" y="2226"/>
                    <a:pt x="55488" y="2276"/>
                    <a:pt x="55530" y="2276"/>
                  </a:cubicBezTo>
                  <a:cubicBezTo>
                    <a:pt x="55534" y="2276"/>
                    <a:pt x="55537" y="2276"/>
                    <a:pt x="55540" y="2276"/>
                  </a:cubicBezTo>
                  <a:cubicBezTo>
                    <a:pt x="55862" y="2208"/>
                    <a:pt x="56184" y="2182"/>
                    <a:pt x="56505" y="2182"/>
                  </a:cubicBezTo>
                  <a:cubicBezTo>
                    <a:pt x="57073" y="2182"/>
                    <a:pt x="57639" y="2264"/>
                    <a:pt x="58196" y="2349"/>
                  </a:cubicBezTo>
                  <a:cubicBezTo>
                    <a:pt x="58393" y="2379"/>
                    <a:pt x="58590" y="2389"/>
                    <a:pt x="58786" y="2389"/>
                  </a:cubicBezTo>
                  <a:cubicBezTo>
                    <a:pt x="59178" y="2389"/>
                    <a:pt x="59569" y="2349"/>
                    <a:pt x="59962" y="2349"/>
                  </a:cubicBezTo>
                  <a:cubicBezTo>
                    <a:pt x="60237" y="2349"/>
                    <a:pt x="60513" y="2369"/>
                    <a:pt x="60790" y="2435"/>
                  </a:cubicBezTo>
                  <a:cubicBezTo>
                    <a:pt x="60888" y="2458"/>
                    <a:pt x="60988" y="2465"/>
                    <a:pt x="61091" y="2465"/>
                  </a:cubicBezTo>
                  <a:cubicBezTo>
                    <a:pt x="61263" y="2465"/>
                    <a:pt x="61440" y="2445"/>
                    <a:pt x="61616" y="2445"/>
                  </a:cubicBezTo>
                  <a:cubicBezTo>
                    <a:pt x="61862" y="2445"/>
                    <a:pt x="62105" y="2485"/>
                    <a:pt x="62325" y="2681"/>
                  </a:cubicBezTo>
                  <a:cubicBezTo>
                    <a:pt x="62331" y="2686"/>
                    <a:pt x="62387" y="2705"/>
                    <a:pt x="62446" y="2705"/>
                  </a:cubicBezTo>
                  <a:cubicBezTo>
                    <a:pt x="62522" y="2705"/>
                    <a:pt x="62603" y="2674"/>
                    <a:pt x="62595" y="2543"/>
                  </a:cubicBezTo>
                  <a:cubicBezTo>
                    <a:pt x="62579" y="2268"/>
                    <a:pt x="62718" y="2191"/>
                    <a:pt x="62862" y="2191"/>
                  </a:cubicBezTo>
                  <a:cubicBezTo>
                    <a:pt x="62956" y="2191"/>
                    <a:pt x="63053" y="2224"/>
                    <a:pt x="63110" y="2255"/>
                  </a:cubicBezTo>
                  <a:cubicBezTo>
                    <a:pt x="63426" y="2429"/>
                    <a:pt x="63745" y="2468"/>
                    <a:pt x="64066" y="2468"/>
                  </a:cubicBezTo>
                  <a:cubicBezTo>
                    <a:pt x="64320" y="2468"/>
                    <a:pt x="64575" y="2444"/>
                    <a:pt x="64830" y="2444"/>
                  </a:cubicBezTo>
                  <a:cubicBezTo>
                    <a:pt x="64899" y="2444"/>
                    <a:pt x="64967" y="2445"/>
                    <a:pt x="65036" y="2450"/>
                  </a:cubicBezTo>
                  <a:cubicBezTo>
                    <a:pt x="65110" y="2455"/>
                    <a:pt x="65187" y="2457"/>
                    <a:pt x="65264" y="2457"/>
                  </a:cubicBezTo>
                  <a:cubicBezTo>
                    <a:pt x="65730" y="2457"/>
                    <a:pt x="66232" y="2378"/>
                    <a:pt x="66656" y="2378"/>
                  </a:cubicBezTo>
                  <a:cubicBezTo>
                    <a:pt x="66893" y="2378"/>
                    <a:pt x="67106" y="2403"/>
                    <a:pt x="67275" y="2479"/>
                  </a:cubicBezTo>
                  <a:cubicBezTo>
                    <a:pt x="67514" y="2587"/>
                    <a:pt x="67732" y="2622"/>
                    <a:pt x="67937" y="2622"/>
                  </a:cubicBezTo>
                  <a:cubicBezTo>
                    <a:pt x="68310" y="2622"/>
                    <a:pt x="68639" y="2507"/>
                    <a:pt x="68970" y="2507"/>
                  </a:cubicBezTo>
                  <a:cubicBezTo>
                    <a:pt x="69038" y="2507"/>
                    <a:pt x="69106" y="2512"/>
                    <a:pt x="69175" y="2523"/>
                  </a:cubicBezTo>
                  <a:cubicBezTo>
                    <a:pt x="69860" y="2638"/>
                    <a:pt x="70616" y="2530"/>
                    <a:pt x="71168" y="2715"/>
                  </a:cubicBezTo>
                  <a:cubicBezTo>
                    <a:pt x="71316" y="2764"/>
                    <a:pt x="71468" y="2782"/>
                    <a:pt x="71623" y="2782"/>
                  </a:cubicBezTo>
                  <a:cubicBezTo>
                    <a:pt x="71977" y="2782"/>
                    <a:pt x="72342" y="2690"/>
                    <a:pt x="72686" y="2690"/>
                  </a:cubicBezTo>
                  <a:cubicBezTo>
                    <a:pt x="73025" y="2690"/>
                    <a:pt x="73344" y="2779"/>
                    <a:pt x="73614" y="3133"/>
                  </a:cubicBezTo>
                  <a:cubicBezTo>
                    <a:pt x="73837" y="3031"/>
                    <a:pt x="74061" y="2995"/>
                    <a:pt x="74284" y="2995"/>
                  </a:cubicBezTo>
                  <a:cubicBezTo>
                    <a:pt x="74795" y="2995"/>
                    <a:pt x="75307" y="3182"/>
                    <a:pt x="75824" y="3182"/>
                  </a:cubicBezTo>
                  <a:cubicBezTo>
                    <a:pt x="75847" y="3182"/>
                    <a:pt x="75871" y="3182"/>
                    <a:pt x="75894" y="3181"/>
                  </a:cubicBezTo>
                  <a:cubicBezTo>
                    <a:pt x="75958" y="3178"/>
                    <a:pt x="76024" y="3177"/>
                    <a:pt x="76089" y="3177"/>
                  </a:cubicBezTo>
                  <a:cubicBezTo>
                    <a:pt x="76834" y="3177"/>
                    <a:pt x="77633" y="3330"/>
                    <a:pt x="78314" y="3735"/>
                  </a:cubicBezTo>
                  <a:cubicBezTo>
                    <a:pt x="78397" y="3784"/>
                    <a:pt x="78468" y="3803"/>
                    <a:pt x="78534" y="3803"/>
                  </a:cubicBezTo>
                  <a:cubicBezTo>
                    <a:pt x="78666" y="3803"/>
                    <a:pt x="78776" y="3729"/>
                    <a:pt x="78914" y="3688"/>
                  </a:cubicBezTo>
                  <a:cubicBezTo>
                    <a:pt x="79101" y="3632"/>
                    <a:pt x="79289" y="3600"/>
                    <a:pt x="79475" y="3600"/>
                  </a:cubicBezTo>
                  <a:cubicBezTo>
                    <a:pt x="79767" y="3600"/>
                    <a:pt x="80053" y="3678"/>
                    <a:pt x="80314" y="3860"/>
                  </a:cubicBezTo>
                  <a:cubicBezTo>
                    <a:pt x="80392" y="3915"/>
                    <a:pt x="80480" y="3979"/>
                    <a:pt x="80542" y="3979"/>
                  </a:cubicBezTo>
                  <a:cubicBezTo>
                    <a:pt x="80578" y="3979"/>
                    <a:pt x="80606" y="3957"/>
                    <a:pt x="80618" y="3900"/>
                  </a:cubicBezTo>
                  <a:cubicBezTo>
                    <a:pt x="80668" y="3665"/>
                    <a:pt x="80781" y="3595"/>
                    <a:pt x="80901" y="3595"/>
                  </a:cubicBezTo>
                  <a:cubicBezTo>
                    <a:pt x="81024" y="3595"/>
                    <a:pt x="81153" y="3667"/>
                    <a:pt x="81229" y="3710"/>
                  </a:cubicBezTo>
                  <a:cubicBezTo>
                    <a:pt x="81943" y="4117"/>
                    <a:pt x="82707" y="4025"/>
                    <a:pt x="83471" y="4070"/>
                  </a:cubicBezTo>
                  <a:cubicBezTo>
                    <a:pt x="83822" y="4092"/>
                    <a:pt x="84204" y="4118"/>
                    <a:pt x="84534" y="4563"/>
                  </a:cubicBezTo>
                  <a:cubicBezTo>
                    <a:pt x="84894" y="5050"/>
                    <a:pt x="85717" y="5004"/>
                    <a:pt x="86339" y="5162"/>
                  </a:cubicBezTo>
                  <a:cubicBezTo>
                    <a:pt x="87329" y="5413"/>
                    <a:pt x="88140" y="6099"/>
                    <a:pt x="89130" y="6279"/>
                  </a:cubicBezTo>
                  <a:cubicBezTo>
                    <a:pt x="89645" y="6373"/>
                    <a:pt x="89975" y="6894"/>
                    <a:pt x="90503" y="6894"/>
                  </a:cubicBezTo>
                  <a:cubicBezTo>
                    <a:pt x="90566" y="6894"/>
                    <a:pt x="90632" y="6886"/>
                    <a:pt x="90702" y="6869"/>
                  </a:cubicBezTo>
                  <a:cubicBezTo>
                    <a:pt x="90703" y="6869"/>
                    <a:pt x="90705" y="6869"/>
                    <a:pt x="90706" y="6869"/>
                  </a:cubicBezTo>
                  <a:cubicBezTo>
                    <a:pt x="90736" y="6869"/>
                    <a:pt x="90782" y="6941"/>
                    <a:pt x="90822" y="6975"/>
                  </a:cubicBezTo>
                  <a:cubicBezTo>
                    <a:pt x="91924" y="7866"/>
                    <a:pt x="93271" y="8360"/>
                    <a:pt x="94437" y="9173"/>
                  </a:cubicBezTo>
                  <a:cubicBezTo>
                    <a:pt x="94966" y="9541"/>
                    <a:pt x="95385" y="10039"/>
                    <a:pt x="95797" y="10439"/>
                  </a:cubicBezTo>
                  <a:cubicBezTo>
                    <a:pt x="96258" y="10889"/>
                    <a:pt x="96652" y="11568"/>
                    <a:pt x="96977" y="12202"/>
                  </a:cubicBezTo>
                  <a:cubicBezTo>
                    <a:pt x="97416" y="13060"/>
                    <a:pt x="97820" y="13955"/>
                    <a:pt x="98125" y="14849"/>
                  </a:cubicBezTo>
                  <a:cubicBezTo>
                    <a:pt x="98397" y="15648"/>
                    <a:pt x="98507" y="16561"/>
                    <a:pt x="98577" y="17423"/>
                  </a:cubicBezTo>
                  <a:cubicBezTo>
                    <a:pt x="98676" y="18641"/>
                    <a:pt x="98265" y="19846"/>
                    <a:pt x="98741" y="21108"/>
                  </a:cubicBezTo>
                  <a:cubicBezTo>
                    <a:pt x="98971" y="21716"/>
                    <a:pt x="98958" y="22626"/>
                    <a:pt x="98306" y="23276"/>
                  </a:cubicBezTo>
                  <a:cubicBezTo>
                    <a:pt x="98090" y="23491"/>
                    <a:pt x="98090" y="24020"/>
                    <a:pt x="98133" y="24277"/>
                  </a:cubicBezTo>
                  <a:cubicBezTo>
                    <a:pt x="98396" y="25846"/>
                    <a:pt x="98128" y="27394"/>
                    <a:pt x="98100" y="28950"/>
                  </a:cubicBezTo>
                  <a:cubicBezTo>
                    <a:pt x="98063" y="30890"/>
                    <a:pt x="98189" y="32830"/>
                    <a:pt x="98107" y="34775"/>
                  </a:cubicBezTo>
                  <a:cubicBezTo>
                    <a:pt x="98079" y="35412"/>
                    <a:pt x="97795" y="36135"/>
                    <a:pt x="97970" y="36628"/>
                  </a:cubicBezTo>
                  <a:cubicBezTo>
                    <a:pt x="98431" y="37926"/>
                    <a:pt x="97502" y="39136"/>
                    <a:pt x="97931" y="40358"/>
                  </a:cubicBezTo>
                  <a:cubicBezTo>
                    <a:pt x="98034" y="40649"/>
                    <a:pt x="97872" y="40808"/>
                    <a:pt x="97853" y="41029"/>
                  </a:cubicBezTo>
                  <a:cubicBezTo>
                    <a:pt x="97795" y="41700"/>
                    <a:pt x="97737" y="42339"/>
                    <a:pt x="97868" y="43038"/>
                  </a:cubicBezTo>
                  <a:cubicBezTo>
                    <a:pt x="98017" y="43836"/>
                    <a:pt x="97784" y="44733"/>
                    <a:pt x="97834" y="45530"/>
                  </a:cubicBezTo>
                  <a:cubicBezTo>
                    <a:pt x="97900" y="46606"/>
                    <a:pt x="97834" y="47670"/>
                    <a:pt x="97754" y="48716"/>
                  </a:cubicBezTo>
                  <a:cubicBezTo>
                    <a:pt x="97661" y="49923"/>
                    <a:pt x="97625" y="51137"/>
                    <a:pt x="97609" y="52335"/>
                  </a:cubicBezTo>
                  <a:cubicBezTo>
                    <a:pt x="97585" y="54246"/>
                    <a:pt x="97448" y="56155"/>
                    <a:pt x="97436" y="58069"/>
                  </a:cubicBezTo>
                  <a:cubicBezTo>
                    <a:pt x="97423" y="60122"/>
                    <a:pt x="97339" y="62199"/>
                    <a:pt x="97043" y="64260"/>
                  </a:cubicBezTo>
                  <a:cubicBezTo>
                    <a:pt x="96951" y="64896"/>
                    <a:pt x="97146" y="65691"/>
                    <a:pt x="97147" y="66409"/>
                  </a:cubicBezTo>
                  <a:cubicBezTo>
                    <a:pt x="97153" y="68104"/>
                    <a:pt x="97079" y="69799"/>
                    <a:pt x="96980" y="71493"/>
                  </a:cubicBezTo>
                  <a:cubicBezTo>
                    <a:pt x="96957" y="71886"/>
                    <a:pt x="97058" y="72315"/>
                    <a:pt x="97045" y="72740"/>
                  </a:cubicBezTo>
                  <a:cubicBezTo>
                    <a:pt x="96999" y="74283"/>
                    <a:pt x="97163" y="75831"/>
                    <a:pt x="97145" y="77363"/>
                  </a:cubicBezTo>
                  <a:cubicBezTo>
                    <a:pt x="97129" y="78626"/>
                    <a:pt x="96994" y="79922"/>
                    <a:pt x="96799" y="81202"/>
                  </a:cubicBezTo>
                  <a:cubicBezTo>
                    <a:pt x="96610" y="82430"/>
                    <a:pt x="96499" y="83692"/>
                    <a:pt x="96414" y="84946"/>
                  </a:cubicBezTo>
                  <a:cubicBezTo>
                    <a:pt x="96341" y="86011"/>
                    <a:pt x="96603" y="87086"/>
                    <a:pt x="96490" y="88107"/>
                  </a:cubicBezTo>
                  <a:cubicBezTo>
                    <a:pt x="96329" y="89564"/>
                    <a:pt x="96517" y="90980"/>
                    <a:pt x="96533" y="92413"/>
                  </a:cubicBezTo>
                  <a:cubicBezTo>
                    <a:pt x="96543" y="93282"/>
                    <a:pt x="96760" y="94064"/>
                    <a:pt x="96960" y="94891"/>
                  </a:cubicBezTo>
                  <a:cubicBezTo>
                    <a:pt x="97186" y="95823"/>
                    <a:pt x="97027" y="96845"/>
                    <a:pt x="97049" y="97829"/>
                  </a:cubicBezTo>
                  <a:cubicBezTo>
                    <a:pt x="97087" y="99476"/>
                    <a:pt x="97020" y="101119"/>
                    <a:pt x="97207" y="102775"/>
                  </a:cubicBezTo>
                  <a:cubicBezTo>
                    <a:pt x="97381" y="104325"/>
                    <a:pt x="97253" y="105908"/>
                    <a:pt x="97267" y="107477"/>
                  </a:cubicBezTo>
                  <a:cubicBezTo>
                    <a:pt x="97277" y="108626"/>
                    <a:pt x="97326" y="109774"/>
                    <a:pt x="97317" y="110921"/>
                  </a:cubicBezTo>
                  <a:cubicBezTo>
                    <a:pt x="97304" y="112280"/>
                    <a:pt x="97247" y="113638"/>
                    <a:pt x="97212" y="114996"/>
                  </a:cubicBezTo>
                  <a:cubicBezTo>
                    <a:pt x="97197" y="115584"/>
                    <a:pt x="97225" y="116176"/>
                    <a:pt x="97177" y="116761"/>
                  </a:cubicBezTo>
                  <a:cubicBezTo>
                    <a:pt x="96985" y="119058"/>
                    <a:pt x="97034" y="121365"/>
                    <a:pt x="96930" y="123666"/>
                  </a:cubicBezTo>
                  <a:cubicBezTo>
                    <a:pt x="96872" y="124959"/>
                    <a:pt x="96916" y="126293"/>
                    <a:pt x="96852" y="127600"/>
                  </a:cubicBezTo>
                  <a:cubicBezTo>
                    <a:pt x="96759" y="129519"/>
                    <a:pt x="96555" y="131435"/>
                    <a:pt x="96534" y="133358"/>
                  </a:cubicBezTo>
                  <a:cubicBezTo>
                    <a:pt x="96525" y="134171"/>
                    <a:pt x="96624" y="134991"/>
                    <a:pt x="96536" y="135792"/>
                  </a:cubicBezTo>
                  <a:cubicBezTo>
                    <a:pt x="96432" y="136734"/>
                    <a:pt x="96492" y="137675"/>
                    <a:pt x="96404" y="138607"/>
                  </a:cubicBezTo>
                  <a:cubicBezTo>
                    <a:pt x="96345" y="139222"/>
                    <a:pt x="96383" y="139853"/>
                    <a:pt x="96456" y="140423"/>
                  </a:cubicBezTo>
                  <a:cubicBezTo>
                    <a:pt x="96577" y="141378"/>
                    <a:pt x="96156" y="142279"/>
                    <a:pt x="96360" y="143215"/>
                  </a:cubicBezTo>
                  <a:cubicBezTo>
                    <a:pt x="96415" y="143470"/>
                    <a:pt x="96295" y="143716"/>
                    <a:pt x="95976" y="143726"/>
                  </a:cubicBezTo>
                  <a:cubicBezTo>
                    <a:pt x="95446" y="143743"/>
                    <a:pt x="94921" y="143897"/>
                    <a:pt x="94389" y="143897"/>
                  </a:cubicBezTo>
                  <a:cubicBezTo>
                    <a:pt x="94190" y="143897"/>
                    <a:pt x="93990" y="143875"/>
                    <a:pt x="93789" y="143817"/>
                  </a:cubicBezTo>
                  <a:cubicBezTo>
                    <a:pt x="93695" y="143790"/>
                    <a:pt x="93591" y="143773"/>
                    <a:pt x="93489" y="143773"/>
                  </a:cubicBezTo>
                  <a:cubicBezTo>
                    <a:pt x="93425" y="143773"/>
                    <a:pt x="93362" y="143780"/>
                    <a:pt x="93303" y="143795"/>
                  </a:cubicBezTo>
                  <a:cubicBezTo>
                    <a:pt x="92801" y="143928"/>
                    <a:pt x="92298" y="144005"/>
                    <a:pt x="91796" y="144005"/>
                  </a:cubicBezTo>
                  <a:cubicBezTo>
                    <a:pt x="91327" y="144005"/>
                    <a:pt x="90860" y="143938"/>
                    <a:pt x="90397" y="143786"/>
                  </a:cubicBezTo>
                  <a:cubicBezTo>
                    <a:pt x="90335" y="143766"/>
                    <a:pt x="90277" y="143757"/>
                    <a:pt x="90222" y="143757"/>
                  </a:cubicBezTo>
                  <a:cubicBezTo>
                    <a:pt x="89956" y="143757"/>
                    <a:pt x="89762" y="143958"/>
                    <a:pt x="89509" y="143996"/>
                  </a:cubicBezTo>
                  <a:cubicBezTo>
                    <a:pt x="89125" y="144052"/>
                    <a:pt x="88741" y="144069"/>
                    <a:pt x="88357" y="144069"/>
                  </a:cubicBezTo>
                  <a:cubicBezTo>
                    <a:pt x="87796" y="144069"/>
                    <a:pt x="87236" y="144033"/>
                    <a:pt x="86675" y="144033"/>
                  </a:cubicBezTo>
                  <a:cubicBezTo>
                    <a:pt x="86331" y="144033"/>
                    <a:pt x="85987" y="144046"/>
                    <a:pt x="85642" y="144090"/>
                  </a:cubicBezTo>
                  <a:cubicBezTo>
                    <a:pt x="84855" y="144188"/>
                    <a:pt x="84056" y="144261"/>
                    <a:pt x="83254" y="144261"/>
                  </a:cubicBezTo>
                  <a:cubicBezTo>
                    <a:pt x="82664" y="144261"/>
                    <a:pt x="82073" y="144221"/>
                    <a:pt x="81485" y="144124"/>
                  </a:cubicBezTo>
                  <a:cubicBezTo>
                    <a:pt x="81432" y="144114"/>
                    <a:pt x="81374" y="144108"/>
                    <a:pt x="81318" y="144108"/>
                  </a:cubicBezTo>
                  <a:cubicBezTo>
                    <a:pt x="81262" y="144108"/>
                    <a:pt x="81206" y="144114"/>
                    <a:pt x="81158" y="144133"/>
                  </a:cubicBezTo>
                  <a:cubicBezTo>
                    <a:pt x="80668" y="144313"/>
                    <a:pt x="80169" y="144357"/>
                    <a:pt x="79667" y="144357"/>
                  </a:cubicBezTo>
                  <a:cubicBezTo>
                    <a:pt x="79210" y="144357"/>
                    <a:pt x="78752" y="144321"/>
                    <a:pt x="78298" y="144321"/>
                  </a:cubicBezTo>
                  <a:cubicBezTo>
                    <a:pt x="77957" y="144321"/>
                    <a:pt x="77618" y="144341"/>
                    <a:pt x="77283" y="144411"/>
                  </a:cubicBezTo>
                  <a:cubicBezTo>
                    <a:pt x="76134" y="144651"/>
                    <a:pt x="74967" y="144522"/>
                    <a:pt x="73807" y="144684"/>
                  </a:cubicBezTo>
                  <a:cubicBezTo>
                    <a:pt x="73586" y="144714"/>
                    <a:pt x="73358" y="144725"/>
                    <a:pt x="73126" y="144725"/>
                  </a:cubicBezTo>
                  <a:cubicBezTo>
                    <a:pt x="72580" y="144725"/>
                    <a:pt x="72012" y="144666"/>
                    <a:pt x="71452" y="144666"/>
                  </a:cubicBezTo>
                  <a:cubicBezTo>
                    <a:pt x="71350" y="144666"/>
                    <a:pt x="71247" y="144668"/>
                    <a:pt x="71145" y="144672"/>
                  </a:cubicBezTo>
                  <a:cubicBezTo>
                    <a:pt x="70409" y="144707"/>
                    <a:pt x="69672" y="144753"/>
                    <a:pt x="68937" y="144753"/>
                  </a:cubicBezTo>
                  <a:cubicBezTo>
                    <a:pt x="68823" y="144753"/>
                    <a:pt x="68709" y="144752"/>
                    <a:pt x="68596" y="144749"/>
                  </a:cubicBezTo>
                  <a:cubicBezTo>
                    <a:pt x="68540" y="144748"/>
                    <a:pt x="68485" y="144748"/>
                    <a:pt x="68430" y="144748"/>
                  </a:cubicBezTo>
                  <a:cubicBezTo>
                    <a:pt x="67731" y="144748"/>
                    <a:pt x="67034" y="144833"/>
                    <a:pt x="66335" y="144833"/>
                  </a:cubicBezTo>
                  <a:cubicBezTo>
                    <a:pt x="66061" y="144833"/>
                    <a:pt x="65786" y="144820"/>
                    <a:pt x="65511" y="144783"/>
                  </a:cubicBezTo>
                  <a:cubicBezTo>
                    <a:pt x="65318" y="144757"/>
                    <a:pt x="65126" y="144747"/>
                    <a:pt x="64933" y="144747"/>
                  </a:cubicBezTo>
                  <a:cubicBezTo>
                    <a:pt x="64220" y="144747"/>
                    <a:pt x="63508" y="144888"/>
                    <a:pt x="62788" y="144888"/>
                  </a:cubicBezTo>
                  <a:cubicBezTo>
                    <a:pt x="62666" y="144888"/>
                    <a:pt x="62544" y="144884"/>
                    <a:pt x="62422" y="144875"/>
                  </a:cubicBezTo>
                  <a:cubicBezTo>
                    <a:pt x="62230" y="144860"/>
                    <a:pt x="62038" y="144853"/>
                    <a:pt x="61847" y="144853"/>
                  </a:cubicBezTo>
                  <a:cubicBezTo>
                    <a:pt x="60775" y="144853"/>
                    <a:pt x="59706" y="145053"/>
                    <a:pt x="58627" y="145053"/>
                  </a:cubicBezTo>
                  <a:cubicBezTo>
                    <a:pt x="58520" y="145053"/>
                    <a:pt x="58414" y="145051"/>
                    <a:pt x="58307" y="145047"/>
                  </a:cubicBezTo>
                  <a:cubicBezTo>
                    <a:pt x="57925" y="145031"/>
                    <a:pt x="57544" y="145023"/>
                    <a:pt x="57162" y="145023"/>
                  </a:cubicBezTo>
                  <a:cubicBezTo>
                    <a:pt x="56085" y="145023"/>
                    <a:pt x="55009" y="145090"/>
                    <a:pt x="53942" y="145257"/>
                  </a:cubicBezTo>
                  <a:cubicBezTo>
                    <a:pt x="53896" y="145264"/>
                    <a:pt x="53851" y="145268"/>
                    <a:pt x="53806" y="145268"/>
                  </a:cubicBezTo>
                  <a:cubicBezTo>
                    <a:pt x="53447" y="145268"/>
                    <a:pt x="53125" y="145065"/>
                    <a:pt x="52804" y="145065"/>
                  </a:cubicBezTo>
                  <a:cubicBezTo>
                    <a:pt x="52740" y="145065"/>
                    <a:pt x="52676" y="145073"/>
                    <a:pt x="52612" y="145092"/>
                  </a:cubicBezTo>
                  <a:cubicBezTo>
                    <a:pt x="51848" y="145322"/>
                    <a:pt x="51072" y="145366"/>
                    <a:pt x="50295" y="145366"/>
                  </a:cubicBezTo>
                  <a:cubicBezTo>
                    <a:pt x="49816" y="145366"/>
                    <a:pt x="49337" y="145350"/>
                    <a:pt x="48861" y="145350"/>
                  </a:cubicBezTo>
                  <a:cubicBezTo>
                    <a:pt x="48687" y="145350"/>
                    <a:pt x="48513" y="145352"/>
                    <a:pt x="48340" y="145358"/>
                  </a:cubicBezTo>
                  <a:cubicBezTo>
                    <a:pt x="46747" y="145412"/>
                    <a:pt x="45139" y="145444"/>
                    <a:pt x="43545" y="145487"/>
                  </a:cubicBezTo>
                  <a:cubicBezTo>
                    <a:pt x="41962" y="145530"/>
                    <a:pt x="40369" y="145558"/>
                    <a:pt x="38781" y="145684"/>
                  </a:cubicBezTo>
                  <a:cubicBezTo>
                    <a:pt x="38060" y="145741"/>
                    <a:pt x="37334" y="145753"/>
                    <a:pt x="36608" y="145753"/>
                  </a:cubicBezTo>
                  <a:cubicBezTo>
                    <a:pt x="36086" y="145753"/>
                    <a:pt x="35562" y="145747"/>
                    <a:pt x="35040" y="145747"/>
                  </a:cubicBezTo>
                  <a:cubicBezTo>
                    <a:pt x="34584" y="145747"/>
                    <a:pt x="34128" y="145751"/>
                    <a:pt x="33674" y="145769"/>
                  </a:cubicBezTo>
                  <a:cubicBezTo>
                    <a:pt x="32584" y="145811"/>
                    <a:pt x="31490" y="145891"/>
                    <a:pt x="30402" y="145959"/>
                  </a:cubicBezTo>
                  <a:cubicBezTo>
                    <a:pt x="29640" y="146005"/>
                    <a:pt x="28855" y="146008"/>
                    <a:pt x="28081" y="146049"/>
                  </a:cubicBezTo>
                  <a:cubicBezTo>
                    <a:pt x="27153" y="146098"/>
                    <a:pt x="26228" y="146222"/>
                    <a:pt x="25303" y="146222"/>
                  </a:cubicBezTo>
                  <a:cubicBezTo>
                    <a:pt x="25279" y="146222"/>
                    <a:pt x="25255" y="146222"/>
                    <a:pt x="25230" y="146221"/>
                  </a:cubicBezTo>
                  <a:cubicBezTo>
                    <a:pt x="25217" y="146221"/>
                    <a:pt x="25203" y="146221"/>
                    <a:pt x="25189" y="146221"/>
                  </a:cubicBezTo>
                  <a:cubicBezTo>
                    <a:pt x="24122" y="146221"/>
                    <a:pt x="23081" y="146466"/>
                    <a:pt x="22009" y="146466"/>
                  </a:cubicBezTo>
                  <a:cubicBezTo>
                    <a:pt x="21946" y="146466"/>
                    <a:pt x="21882" y="146465"/>
                    <a:pt x="21819" y="146464"/>
                  </a:cubicBezTo>
                  <a:cubicBezTo>
                    <a:pt x="21746" y="146462"/>
                    <a:pt x="21672" y="146461"/>
                    <a:pt x="21599" y="146461"/>
                  </a:cubicBezTo>
                  <a:cubicBezTo>
                    <a:pt x="20680" y="146461"/>
                    <a:pt x="19750" y="146612"/>
                    <a:pt x="18841" y="146775"/>
                  </a:cubicBezTo>
                  <a:cubicBezTo>
                    <a:pt x="17947" y="146935"/>
                    <a:pt x="17045" y="146899"/>
                    <a:pt x="16149" y="147006"/>
                  </a:cubicBezTo>
                  <a:cubicBezTo>
                    <a:pt x="14873" y="147158"/>
                    <a:pt x="13582" y="147434"/>
                    <a:pt x="12323" y="147434"/>
                  </a:cubicBezTo>
                  <a:cubicBezTo>
                    <a:pt x="12291" y="147434"/>
                    <a:pt x="12259" y="147434"/>
                    <a:pt x="12227" y="147433"/>
                  </a:cubicBezTo>
                  <a:cubicBezTo>
                    <a:pt x="12189" y="147433"/>
                    <a:pt x="12150" y="147433"/>
                    <a:pt x="12112" y="147433"/>
                  </a:cubicBezTo>
                  <a:cubicBezTo>
                    <a:pt x="10766" y="147433"/>
                    <a:pt x="9454" y="147718"/>
                    <a:pt x="8110" y="147718"/>
                  </a:cubicBezTo>
                  <a:cubicBezTo>
                    <a:pt x="7942" y="147718"/>
                    <a:pt x="7773" y="147714"/>
                    <a:pt x="7604" y="147704"/>
                  </a:cubicBezTo>
                  <a:cubicBezTo>
                    <a:pt x="7430" y="147693"/>
                    <a:pt x="7254" y="147688"/>
                    <a:pt x="7077" y="147688"/>
                  </a:cubicBezTo>
                  <a:cubicBezTo>
                    <a:pt x="6309" y="147688"/>
                    <a:pt x="5511" y="147791"/>
                    <a:pt x="4759" y="148044"/>
                  </a:cubicBezTo>
                  <a:cubicBezTo>
                    <a:pt x="4710" y="148061"/>
                    <a:pt x="4661" y="148067"/>
                    <a:pt x="4612" y="148067"/>
                  </a:cubicBezTo>
                  <a:cubicBezTo>
                    <a:pt x="4419" y="148067"/>
                    <a:pt x="4223" y="147964"/>
                    <a:pt x="4023" y="147964"/>
                  </a:cubicBezTo>
                  <a:cubicBezTo>
                    <a:pt x="3926" y="147964"/>
                    <a:pt x="3829" y="147988"/>
                    <a:pt x="3730" y="148059"/>
                  </a:cubicBezTo>
                  <a:cubicBezTo>
                    <a:pt x="3715" y="148070"/>
                    <a:pt x="3702" y="148076"/>
                    <a:pt x="3689" y="148076"/>
                  </a:cubicBezTo>
                  <a:cubicBezTo>
                    <a:pt x="3629" y="148076"/>
                    <a:pt x="3589" y="147945"/>
                    <a:pt x="3557" y="147491"/>
                  </a:cubicBezTo>
                  <a:cubicBezTo>
                    <a:pt x="3557" y="145473"/>
                    <a:pt x="3678" y="143799"/>
                    <a:pt x="3522" y="142148"/>
                  </a:cubicBezTo>
                  <a:cubicBezTo>
                    <a:pt x="3375" y="140594"/>
                    <a:pt x="3564" y="139059"/>
                    <a:pt x="3593" y="137526"/>
                  </a:cubicBezTo>
                  <a:cubicBezTo>
                    <a:pt x="3621" y="136154"/>
                    <a:pt x="3571" y="134755"/>
                    <a:pt x="3825" y="133376"/>
                  </a:cubicBezTo>
                  <a:cubicBezTo>
                    <a:pt x="4021" y="132313"/>
                    <a:pt x="4149" y="131230"/>
                    <a:pt x="3755" y="130143"/>
                  </a:cubicBezTo>
                  <a:cubicBezTo>
                    <a:pt x="3702" y="129994"/>
                    <a:pt x="3958" y="129561"/>
                    <a:pt x="3957" y="129166"/>
                  </a:cubicBezTo>
                  <a:cubicBezTo>
                    <a:pt x="3953" y="128038"/>
                    <a:pt x="3855" y="126875"/>
                    <a:pt x="3983" y="125793"/>
                  </a:cubicBezTo>
                  <a:cubicBezTo>
                    <a:pt x="4108" y="124740"/>
                    <a:pt x="4072" y="123700"/>
                    <a:pt x="4141" y="122658"/>
                  </a:cubicBezTo>
                  <a:cubicBezTo>
                    <a:pt x="4183" y="122040"/>
                    <a:pt x="4337" y="121416"/>
                    <a:pt x="3970" y="120809"/>
                  </a:cubicBezTo>
                  <a:cubicBezTo>
                    <a:pt x="3816" y="120552"/>
                    <a:pt x="4306" y="120313"/>
                    <a:pt x="4184" y="119932"/>
                  </a:cubicBezTo>
                  <a:cubicBezTo>
                    <a:pt x="3963" y="119246"/>
                    <a:pt x="4547" y="118442"/>
                    <a:pt x="3845" y="117784"/>
                  </a:cubicBezTo>
                  <a:cubicBezTo>
                    <a:pt x="3695" y="117645"/>
                    <a:pt x="4165" y="117395"/>
                    <a:pt x="4173" y="117085"/>
                  </a:cubicBezTo>
                  <a:cubicBezTo>
                    <a:pt x="4192" y="116289"/>
                    <a:pt x="3893" y="115517"/>
                    <a:pt x="3920" y="114751"/>
                  </a:cubicBezTo>
                  <a:cubicBezTo>
                    <a:pt x="3941" y="114156"/>
                    <a:pt x="3210" y="113665"/>
                    <a:pt x="3759" y="112984"/>
                  </a:cubicBezTo>
                  <a:cubicBezTo>
                    <a:pt x="3851" y="112869"/>
                    <a:pt x="3829" y="112215"/>
                    <a:pt x="3763" y="111874"/>
                  </a:cubicBezTo>
                  <a:cubicBezTo>
                    <a:pt x="3459" y="110306"/>
                    <a:pt x="3687" y="108723"/>
                    <a:pt x="3537" y="107167"/>
                  </a:cubicBezTo>
                  <a:cubicBezTo>
                    <a:pt x="3321" y="104948"/>
                    <a:pt x="3420" y="102738"/>
                    <a:pt x="3414" y="100525"/>
                  </a:cubicBezTo>
                  <a:cubicBezTo>
                    <a:pt x="3410" y="99193"/>
                    <a:pt x="3540" y="97857"/>
                    <a:pt x="3470" y="96531"/>
                  </a:cubicBezTo>
                  <a:cubicBezTo>
                    <a:pt x="3431" y="95761"/>
                    <a:pt x="3360" y="94994"/>
                    <a:pt x="3335" y="94219"/>
                  </a:cubicBezTo>
                  <a:cubicBezTo>
                    <a:pt x="3270" y="92145"/>
                    <a:pt x="3153" y="90073"/>
                    <a:pt x="3028" y="88001"/>
                  </a:cubicBezTo>
                  <a:cubicBezTo>
                    <a:pt x="2903" y="85918"/>
                    <a:pt x="2841" y="83830"/>
                    <a:pt x="2719" y="81754"/>
                  </a:cubicBezTo>
                  <a:cubicBezTo>
                    <a:pt x="2644" y="80462"/>
                    <a:pt x="2455" y="79109"/>
                    <a:pt x="2509" y="77844"/>
                  </a:cubicBezTo>
                  <a:cubicBezTo>
                    <a:pt x="2580" y="76229"/>
                    <a:pt x="2440" y="74630"/>
                    <a:pt x="2482" y="73024"/>
                  </a:cubicBezTo>
                  <a:cubicBezTo>
                    <a:pt x="2534" y="71082"/>
                    <a:pt x="2291" y="69128"/>
                    <a:pt x="2412" y="67194"/>
                  </a:cubicBezTo>
                  <a:cubicBezTo>
                    <a:pt x="2506" y="65666"/>
                    <a:pt x="2294" y="64149"/>
                    <a:pt x="2464" y="62625"/>
                  </a:cubicBezTo>
                  <a:cubicBezTo>
                    <a:pt x="2571" y="61672"/>
                    <a:pt x="2557" y="60703"/>
                    <a:pt x="2540" y="59741"/>
                  </a:cubicBezTo>
                  <a:cubicBezTo>
                    <a:pt x="2522" y="58743"/>
                    <a:pt x="2627" y="57753"/>
                    <a:pt x="2661" y="56760"/>
                  </a:cubicBezTo>
                  <a:cubicBezTo>
                    <a:pt x="2698" y="55698"/>
                    <a:pt x="2688" y="54619"/>
                    <a:pt x="2649" y="53556"/>
                  </a:cubicBezTo>
                  <a:cubicBezTo>
                    <a:pt x="2590" y="51967"/>
                    <a:pt x="2792" y="50386"/>
                    <a:pt x="2692" y="48800"/>
                  </a:cubicBezTo>
                  <a:cubicBezTo>
                    <a:pt x="2589" y="47199"/>
                    <a:pt x="2756" y="45598"/>
                    <a:pt x="2709" y="43990"/>
                  </a:cubicBezTo>
                  <a:cubicBezTo>
                    <a:pt x="2661" y="42390"/>
                    <a:pt x="2734" y="40773"/>
                    <a:pt x="2663" y="39173"/>
                  </a:cubicBezTo>
                  <a:cubicBezTo>
                    <a:pt x="2554" y="36653"/>
                    <a:pt x="2661" y="34131"/>
                    <a:pt x="2512" y="31615"/>
                  </a:cubicBezTo>
                  <a:cubicBezTo>
                    <a:pt x="2423" y="30129"/>
                    <a:pt x="2807" y="28658"/>
                    <a:pt x="2724" y="27196"/>
                  </a:cubicBezTo>
                  <a:cubicBezTo>
                    <a:pt x="2648" y="25853"/>
                    <a:pt x="3019" y="24573"/>
                    <a:pt x="3021" y="23236"/>
                  </a:cubicBezTo>
                  <a:cubicBezTo>
                    <a:pt x="3023" y="21975"/>
                    <a:pt x="3180" y="20630"/>
                    <a:pt x="3510" y="19343"/>
                  </a:cubicBezTo>
                  <a:cubicBezTo>
                    <a:pt x="3659" y="18759"/>
                    <a:pt x="4161" y="18274"/>
                    <a:pt x="4073" y="17690"/>
                  </a:cubicBezTo>
                  <a:cubicBezTo>
                    <a:pt x="3926" y="16726"/>
                    <a:pt x="4297" y="15882"/>
                    <a:pt x="4605" y="15061"/>
                  </a:cubicBezTo>
                  <a:cubicBezTo>
                    <a:pt x="5432" y="12854"/>
                    <a:pt x="6108" y="10505"/>
                    <a:pt x="7780" y="8784"/>
                  </a:cubicBezTo>
                  <a:cubicBezTo>
                    <a:pt x="8814" y="7722"/>
                    <a:pt x="10023" y="6803"/>
                    <a:pt x="11416" y="6062"/>
                  </a:cubicBezTo>
                  <a:cubicBezTo>
                    <a:pt x="13310" y="5053"/>
                    <a:pt x="15309" y="4421"/>
                    <a:pt x="17300" y="3759"/>
                  </a:cubicBezTo>
                  <a:cubicBezTo>
                    <a:pt x="18579" y="3334"/>
                    <a:pt x="19979" y="3235"/>
                    <a:pt x="21355" y="3103"/>
                  </a:cubicBezTo>
                  <a:cubicBezTo>
                    <a:pt x="22415" y="3001"/>
                    <a:pt x="23510" y="2983"/>
                    <a:pt x="24586" y="2749"/>
                  </a:cubicBezTo>
                  <a:cubicBezTo>
                    <a:pt x="24932" y="2674"/>
                    <a:pt x="25299" y="2651"/>
                    <a:pt x="25674" y="2651"/>
                  </a:cubicBezTo>
                  <a:cubicBezTo>
                    <a:pt x="26195" y="2651"/>
                    <a:pt x="26733" y="2695"/>
                    <a:pt x="27252" y="2700"/>
                  </a:cubicBezTo>
                  <a:cubicBezTo>
                    <a:pt x="27420" y="2702"/>
                    <a:pt x="27585" y="2716"/>
                    <a:pt x="27752" y="2716"/>
                  </a:cubicBezTo>
                  <a:cubicBezTo>
                    <a:pt x="27868" y="2716"/>
                    <a:pt x="27985" y="2709"/>
                    <a:pt x="28105" y="2686"/>
                  </a:cubicBezTo>
                  <a:cubicBezTo>
                    <a:pt x="28391" y="2632"/>
                    <a:pt x="28677" y="2612"/>
                    <a:pt x="28963" y="2612"/>
                  </a:cubicBezTo>
                  <a:cubicBezTo>
                    <a:pt x="29483" y="2612"/>
                    <a:pt x="30004" y="2678"/>
                    <a:pt x="30520" y="2725"/>
                  </a:cubicBezTo>
                  <a:cubicBezTo>
                    <a:pt x="30574" y="2730"/>
                    <a:pt x="30628" y="2732"/>
                    <a:pt x="30681" y="2732"/>
                  </a:cubicBezTo>
                  <a:cubicBezTo>
                    <a:pt x="31061" y="2732"/>
                    <a:pt x="31424" y="2622"/>
                    <a:pt x="31778" y="2622"/>
                  </a:cubicBezTo>
                  <a:cubicBezTo>
                    <a:pt x="31818" y="2622"/>
                    <a:pt x="31857" y="2623"/>
                    <a:pt x="31896" y="2626"/>
                  </a:cubicBezTo>
                  <a:cubicBezTo>
                    <a:pt x="32058" y="2639"/>
                    <a:pt x="32220" y="2644"/>
                    <a:pt x="32382" y="2644"/>
                  </a:cubicBezTo>
                  <a:cubicBezTo>
                    <a:pt x="33229" y="2644"/>
                    <a:pt x="34072" y="2502"/>
                    <a:pt x="34918" y="2502"/>
                  </a:cubicBezTo>
                  <a:cubicBezTo>
                    <a:pt x="35244" y="2502"/>
                    <a:pt x="35570" y="2523"/>
                    <a:pt x="35897" y="2581"/>
                  </a:cubicBezTo>
                  <a:cubicBezTo>
                    <a:pt x="35907" y="2583"/>
                    <a:pt x="35917" y="2584"/>
                    <a:pt x="35927" y="2584"/>
                  </a:cubicBezTo>
                  <a:cubicBezTo>
                    <a:pt x="36106" y="2584"/>
                    <a:pt x="36300" y="2314"/>
                    <a:pt x="36502" y="2314"/>
                  </a:cubicBezTo>
                  <a:cubicBezTo>
                    <a:pt x="36545" y="2314"/>
                    <a:pt x="36588" y="2327"/>
                    <a:pt x="36631" y="2356"/>
                  </a:cubicBezTo>
                  <a:cubicBezTo>
                    <a:pt x="36934" y="2560"/>
                    <a:pt x="37292" y="2620"/>
                    <a:pt x="37619" y="2620"/>
                  </a:cubicBezTo>
                  <a:cubicBezTo>
                    <a:pt x="37830" y="2620"/>
                    <a:pt x="38027" y="2595"/>
                    <a:pt x="38190" y="2569"/>
                  </a:cubicBezTo>
                  <a:cubicBezTo>
                    <a:pt x="38421" y="2530"/>
                    <a:pt x="38650" y="2516"/>
                    <a:pt x="38877" y="2516"/>
                  </a:cubicBezTo>
                  <a:cubicBezTo>
                    <a:pt x="39582" y="2516"/>
                    <a:pt x="40268" y="2656"/>
                    <a:pt x="40962" y="2656"/>
                  </a:cubicBezTo>
                  <a:cubicBezTo>
                    <a:pt x="41048" y="2656"/>
                    <a:pt x="41134" y="2654"/>
                    <a:pt x="41221" y="2649"/>
                  </a:cubicBezTo>
                  <a:cubicBezTo>
                    <a:pt x="41913" y="2611"/>
                    <a:pt x="42614" y="2406"/>
                    <a:pt x="43294" y="2406"/>
                  </a:cubicBezTo>
                  <a:cubicBezTo>
                    <a:pt x="43408" y="2406"/>
                    <a:pt x="43520" y="2412"/>
                    <a:pt x="43632" y="2425"/>
                  </a:cubicBezTo>
                  <a:cubicBezTo>
                    <a:pt x="43792" y="2443"/>
                    <a:pt x="43951" y="2451"/>
                    <a:pt x="44108" y="2451"/>
                  </a:cubicBezTo>
                  <a:cubicBezTo>
                    <a:pt x="44874" y="2451"/>
                    <a:pt x="45614" y="2269"/>
                    <a:pt x="46377" y="2265"/>
                  </a:cubicBezTo>
                  <a:cubicBezTo>
                    <a:pt x="47548" y="2259"/>
                    <a:pt x="48734" y="2260"/>
                    <a:pt x="49911" y="2195"/>
                  </a:cubicBezTo>
                  <a:cubicBezTo>
                    <a:pt x="50999" y="2136"/>
                    <a:pt x="52086" y="2037"/>
                    <a:pt x="53173" y="2037"/>
                  </a:cubicBezTo>
                  <a:close/>
                  <a:moveTo>
                    <a:pt x="94254" y="145253"/>
                  </a:moveTo>
                  <a:cubicBezTo>
                    <a:pt x="94665" y="145253"/>
                    <a:pt x="95090" y="145297"/>
                    <a:pt x="95507" y="145297"/>
                  </a:cubicBezTo>
                  <a:cubicBezTo>
                    <a:pt x="95655" y="145297"/>
                    <a:pt x="95801" y="145291"/>
                    <a:pt x="95945" y="145277"/>
                  </a:cubicBezTo>
                  <a:cubicBezTo>
                    <a:pt x="95968" y="145274"/>
                    <a:pt x="95990" y="145273"/>
                    <a:pt x="96010" y="145273"/>
                  </a:cubicBezTo>
                  <a:cubicBezTo>
                    <a:pt x="96546" y="145273"/>
                    <a:pt x="96459" y="146029"/>
                    <a:pt x="96418" y="146380"/>
                  </a:cubicBezTo>
                  <a:cubicBezTo>
                    <a:pt x="96226" y="148082"/>
                    <a:pt x="96169" y="149768"/>
                    <a:pt x="96341" y="151478"/>
                  </a:cubicBezTo>
                  <a:cubicBezTo>
                    <a:pt x="96423" y="152292"/>
                    <a:pt x="96520" y="153205"/>
                    <a:pt x="96417" y="153933"/>
                  </a:cubicBezTo>
                  <a:cubicBezTo>
                    <a:pt x="96177" y="155646"/>
                    <a:pt x="96395" y="157327"/>
                    <a:pt x="96302" y="159014"/>
                  </a:cubicBezTo>
                  <a:cubicBezTo>
                    <a:pt x="96220" y="160490"/>
                    <a:pt x="96325" y="161982"/>
                    <a:pt x="96157" y="163425"/>
                  </a:cubicBezTo>
                  <a:cubicBezTo>
                    <a:pt x="96009" y="164721"/>
                    <a:pt x="96045" y="166044"/>
                    <a:pt x="95648" y="167357"/>
                  </a:cubicBezTo>
                  <a:cubicBezTo>
                    <a:pt x="95303" y="168499"/>
                    <a:pt x="95138" y="169727"/>
                    <a:pt x="94704" y="170856"/>
                  </a:cubicBezTo>
                  <a:cubicBezTo>
                    <a:pt x="94178" y="172227"/>
                    <a:pt x="93978" y="173786"/>
                    <a:pt x="92476" y="174633"/>
                  </a:cubicBezTo>
                  <a:cubicBezTo>
                    <a:pt x="91912" y="174951"/>
                    <a:pt x="91484" y="175603"/>
                    <a:pt x="91133" y="176121"/>
                  </a:cubicBezTo>
                  <a:cubicBezTo>
                    <a:pt x="90236" y="177446"/>
                    <a:pt x="88981" y="178267"/>
                    <a:pt x="87710" y="179109"/>
                  </a:cubicBezTo>
                  <a:cubicBezTo>
                    <a:pt x="87180" y="179463"/>
                    <a:pt x="86541" y="179516"/>
                    <a:pt x="85928" y="179618"/>
                  </a:cubicBezTo>
                  <a:cubicBezTo>
                    <a:pt x="85422" y="179703"/>
                    <a:pt x="84828" y="179838"/>
                    <a:pt x="84481" y="180055"/>
                  </a:cubicBezTo>
                  <a:cubicBezTo>
                    <a:pt x="83469" y="180688"/>
                    <a:pt x="82325" y="180566"/>
                    <a:pt x="81278" y="180897"/>
                  </a:cubicBezTo>
                  <a:cubicBezTo>
                    <a:pt x="81111" y="180950"/>
                    <a:pt x="80942" y="180978"/>
                    <a:pt x="80766" y="180978"/>
                  </a:cubicBezTo>
                  <a:cubicBezTo>
                    <a:pt x="80632" y="180978"/>
                    <a:pt x="80494" y="180961"/>
                    <a:pt x="80351" y="180927"/>
                  </a:cubicBezTo>
                  <a:cubicBezTo>
                    <a:pt x="80232" y="180899"/>
                    <a:pt x="80115" y="180887"/>
                    <a:pt x="80000" y="180887"/>
                  </a:cubicBezTo>
                  <a:cubicBezTo>
                    <a:pt x="79491" y="180887"/>
                    <a:pt x="79009" y="181124"/>
                    <a:pt x="78520" y="181262"/>
                  </a:cubicBezTo>
                  <a:cubicBezTo>
                    <a:pt x="78030" y="181401"/>
                    <a:pt x="77526" y="181361"/>
                    <a:pt x="77013" y="181503"/>
                  </a:cubicBezTo>
                  <a:cubicBezTo>
                    <a:pt x="76189" y="181733"/>
                    <a:pt x="75175" y="181606"/>
                    <a:pt x="74417" y="181837"/>
                  </a:cubicBezTo>
                  <a:cubicBezTo>
                    <a:pt x="73908" y="181992"/>
                    <a:pt x="73402" y="182012"/>
                    <a:pt x="72905" y="182012"/>
                  </a:cubicBezTo>
                  <a:cubicBezTo>
                    <a:pt x="72728" y="182012"/>
                    <a:pt x="72552" y="182009"/>
                    <a:pt x="72378" y="182009"/>
                  </a:cubicBezTo>
                  <a:cubicBezTo>
                    <a:pt x="72148" y="182009"/>
                    <a:pt x="71920" y="182014"/>
                    <a:pt x="71696" y="182035"/>
                  </a:cubicBezTo>
                  <a:cubicBezTo>
                    <a:pt x="71084" y="182093"/>
                    <a:pt x="70446" y="182386"/>
                    <a:pt x="69773" y="182386"/>
                  </a:cubicBezTo>
                  <a:cubicBezTo>
                    <a:pt x="69467" y="182386"/>
                    <a:pt x="69154" y="182325"/>
                    <a:pt x="68833" y="182155"/>
                  </a:cubicBezTo>
                  <a:cubicBezTo>
                    <a:pt x="68753" y="182112"/>
                    <a:pt x="68663" y="182095"/>
                    <a:pt x="68567" y="182095"/>
                  </a:cubicBezTo>
                  <a:cubicBezTo>
                    <a:pt x="68119" y="182095"/>
                    <a:pt x="67523" y="182475"/>
                    <a:pt x="66984" y="182475"/>
                  </a:cubicBezTo>
                  <a:cubicBezTo>
                    <a:pt x="66982" y="182475"/>
                    <a:pt x="66979" y="182475"/>
                    <a:pt x="66977" y="182475"/>
                  </a:cubicBezTo>
                  <a:cubicBezTo>
                    <a:pt x="65798" y="182475"/>
                    <a:pt x="64649" y="182731"/>
                    <a:pt x="63489" y="182894"/>
                  </a:cubicBezTo>
                  <a:cubicBezTo>
                    <a:pt x="62377" y="183050"/>
                    <a:pt x="61227" y="183032"/>
                    <a:pt x="60168" y="183426"/>
                  </a:cubicBezTo>
                  <a:cubicBezTo>
                    <a:pt x="60090" y="183455"/>
                    <a:pt x="60015" y="183467"/>
                    <a:pt x="59945" y="183467"/>
                  </a:cubicBezTo>
                  <a:cubicBezTo>
                    <a:pt x="59678" y="183467"/>
                    <a:pt x="59472" y="183297"/>
                    <a:pt x="59333" y="183251"/>
                  </a:cubicBezTo>
                  <a:cubicBezTo>
                    <a:pt x="59240" y="183221"/>
                    <a:pt x="59148" y="183209"/>
                    <a:pt x="59056" y="183209"/>
                  </a:cubicBezTo>
                  <a:cubicBezTo>
                    <a:pt x="58693" y="183209"/>
                    <a:pt x="58339" y="183397"/>
                    <a:pt x="57996" y="183397"/>
                  </a:cubicBezTo>
                  <a:cubicBezTo>
                    <a:pt x="57825" y="183397"/>
                    <a:pt x="57657" y="183350"/>
                    <a:pt x="57492" y="183209"/>
                  </a:cubicBezTo>
                  <a:cubicBezTo>
                    <a:pt x="57295" y="183356"/>
                    <a:pt x="57085" y="183404"/>
                    <a:pt x="56869" y="183404"/>
                  </a:cubicBezTo>
                  <a:cubicBezTo>
                    <a:pt x="56449" y="183404"/>
                    <a:pt x="56004" y="183221"/>
                    <a:pt x="55581" y="183221"/>
                  </a:cubicBezTo>
                  <a:cubicBezTo>
                    <a:pt x="55301" y="183221"/>
                    <a:pt x="55031" y="183300"/>
                    <a:pt x="54782" y="183564"/>
                  </a:cubicBezTo>
                  <a:cubicBezTo>
                    <a:pt x="54717" y="183633"/>
                    <a:pt x="54657" y="183660"/>
                    <a:pt x="54600" y="183660"/>
                  </a:cubicBezTo>
                  <a:cubicBezTo>
                    <a:pt x="54412" y="183660"/>
                    <a:pt x="54261" y="183361"/>
                    <a:pt x="54074" y="183309"/>
                  </a:cubicBezTo>
                  <a:cubicBezTo>
                    <a:pt x="53903" y="183262"/>
                    <a:pt x="53736" y="183244"/>
                    <a:pt x="53573" y="183244"/>
                  </a:cubicBezTo>
                  <a:cubicBezTo>
                    <a:pt x="53092" y="183244"/>
                    <a:pt x="52639" y="183400"/>
                    <a:pt x="52188" y="183429"/>
                  </a:cubicBezTo>
                  <a:cubicBezTo>
                    <a:pt x="52128" y="183433"/>
                    <a:pt x="52070" y="183434"/>
                    <a:pt x="52011" y="183434"/>
                  </a:cubicBezTo>
                  <a:cubicBezTo>
                    <a:pt x="51446" y="183434"/>
                    <a:pt x="50888" y="183278"/>
                    <a:pt x="50318" y="183278"/>
                  </a:cubicBezTo>
                  <a:cubicBezTo>
                    <a:pt x="50053" y="183278"/>
                    <a:pt x="49785" y="183312"/>
                    <a:pt x="49513" y="183411"/>
                  </a:cubicBezTo>
                  <a:cubicBezTo>
                    <a:pt x="49401" y="183451"/>
                    <a:pt x="49229" y="183484"/>
                    <a:pt x="49035" y="183484"/>
                  </a:cubicBezTo>
                  <a:cubicBezTo>
                    <a:pt x="48784" y="183484"/>
                    <a:pt x="48496" y="183430"/>
                    <a:pt x="48249" y="183269"/>
                  </a:cubicBezTo>
                  <a:cubicBezTo>
                    <a:pt x="48161" y="183213"/>
                    <a:pt x="48074" y="183191"/>
                    <a:pt x="47985" y="183191"/>
                  </a:cubicBezTo>
                  <a:cubicBezTo>
                    <a:pt x="47666" y="183191"/>
                    <a:pt x="47334" y="183478"/>
                    <a:pt x="46948" y="183478"/>
                  </a:cubicBezTo>
                  <a:cubicBezTo>
                    <a:pt x="46889" y="183478"/>
                    <a:pt x="46828" y="183471"/>
                    <a:pt x="46766" y="183455"/>
                  </a:cubicBezTo>
                  <a:cubicBezTo>
                    <a:pt x="46454" y="183375"/>
                    <a:pt x="46020" y="183448"/>
                    <a:pt x="45681" y="183331"/>
                  </a:cubicBezTo>
                  <a:cubicBezTo>
                    <a:pt x="45494" y="183265"/>
                    <a:pt x="45319" y="183231"/>
                    <a:pt x="45147" y="183231"/>
                  </a:cubicBezTo>
                  <a:cubicBezTo>
                    <a:pt x="44959" y="183231"/>
                    <a:pt x="44774" y="183272"/>
                    <a:pt x="44578" y="183359"/>
                  </a:cubicBezTo>
                  <a:cubicBezTo>
                    <a:pt x="44412" y="183433"/>
                    <a:pt x="44238" y="183561"/>
                    <a:pt x="44072" y="183561"/>
                  </a:cubicBezTo>
                  <a:cubicBezTo>
                    <a:pt x="43943" y="183561"/>
                    <a:pt x="43818" y="183483"/>
                    <a:pt x="43705" y="183238"/>
                  </a:cubicBezTo>
                  <a:cubicBezTo>
                    <a:pt x="43656" y="183134"/>
                    <a:pt x="43610" y="183096"/>
                    <a:pt x="43564" y="183096"/>
                  </a:cubicBezTo>
                  <a:cubicBezTo>
                    <a:pt x="43448" y="183096"/>
                    <a:pt x="43335" y="183332"/>
                    <a:pt x="43204" y="183345"/>
                  </a:cubicBezTo>
                  <a:cubicBezTo>
                    <a:pt x="42794" y="183391"/>
                    <a:pt x="42345" y="183430"/>
                    <a:pt x="41920" y="183430"/>
                  </a:cubicBezTo>
                  <a:cubicBezTo>
                    <a:pt x="41494" y="183430"/>
                    <a:pt x="41092" y="183391"/>
                    <a:pt x="40780" y="183279"/>
                  </a:cubicBezTo>
                  <a:cubicBezTo>
                    <a:pt x="40644" y="183230"/>
                    <a:pt x="40508" y="183212"/>
                    <a:pt x="40371" y="183212"/>
                  </a:cubicBezTo>
                  <a:cubicBezTo>
                    <a:pt x="39967" y="183212"/>
                    <a:pt x="39564" y="183370"/>
                    <a:pt x="39189" y="183370"/>
                  </a:cubicBezTo>
                  <a:cubicBezTo>
                    <a:pt x="38917" y="183370"/>
                    <a:pt x="38660" y="183287"/>
                    <a:pt x="38429" y="183000"/>
                  </a:cubicBezTo>
                  <a:cubicBezTo>
                    <a:pt x="38111" y="183145"/>
                    <a:pt x="37797" y="183198"/>
                    <a:pt x="37486" y="183198"/>
                  </a:cubicBezTo>
                  <a:cubicBezTo>
                    <a:pt x="36622" y="183198"/>
                    <a:pt x="35776" y="182791"/>
                    <a:pt x="34900" y="182791"/>
                  </a:cubicBezTo>
                  <a:cubicBezTo>
                    <a:pt x="34887" y="182791"/>
                    <a:pt x="34874" y="182791"/>
                    <a:pt x="34861" y="182791"/>
                  </a:cubicBezTo>
                  <a:cubicBezTo>
                    <a:pt x="34350" y="182797"/>
                    <a:pt x="33830" y="182823"/>
                    <a:pt x="33303" y="182823"/>
                  </a:cubicBezTo>
                  <a:cubicBezTo>
                    <a:pt x="32786" y="182823"/>
                    <a:pt x="32262" y="182798"/>
                    <a:pt x="31737" y="182705"/>
                  </a:cubicBezTo>
                  <a:cubicBezTo>
                    <a:pt x="31208" y="182611"/>
                    <a:pt x="30644" y="182516"/>
                    <a:pt x="30061" y="182516"/>
                  </a:cubicBezTo>
                  <a:cubicBezTo>
                    <a:pt x="29721" y="182516"/>
                    <a:pt x="29375" y="182548"/>
                    <a:pt x="29025" y="182631"/>
                  </a:cubicBezTo>
                  <a:cubicBezTo>
                    <a:pt x="28871" y="182668"/>
                    <a:pt x="28711" y="182684"/>
                    <a:pt x="28547" y="182684"/>
                  </a:cubicBezTo>
                  <a:cubicBezTo>
                    <a:pt x="27956" y="182684"/>
                    <a:pt x="27314" y="182483"/>
                    <a:pt x="26724" y="182340"/>
                  </a:cubicBezTo>
                  <a:cubicBezTo>
                    <a:pt x="26532" y="182294"/>
                    <a:pt x="26280" y="182289"/>
                    <a:pt x="26029" y="182289"/>
                  </a:cubicBezTo>
                  <a:cubicBezTo>
                    <a:pt x="25964" y="182289"/>
                    <a:pt x="25900" y="182289"/>
                    <a:pt x="25837" y="182289"/>
                  </a:cubicBezTo>
                  <a:cubicBezTo>
                    <a:pt x="25511" y="182289"/>
                    <a:pt x="25211" y="182281"/>
                    <a:pt x="25075" y="182180"/>
                  </a:cubicBezTo>
                  <a:cubicBezTo>
                    <a:pt x="24873" y="182028"/>
                    <a:pt x="24686" y="181985"/>
                    <a:pt x="24506" y="181985"/>
                  </a:cubicBezTo>
                  <a:cubicBezTo>
                    <a:pt x="24263" y="181985"/>
                    <a:pt x="24034" y="182064"/>
                    <a:pt x="23802" y="182064"/>
                  </a:cubicBezTo>
                  <a:cubicBezTo>
                    <a:pt x="23751" y="182064"/>
                    <a:pt x="23700" y="182060"/>
                    <a:pt x="23648" y="182051"/>
                  </a:cubicBezTo>
                  <a:cubicBezTo>
                    <a:pt x="23235" y="181976"/>
                    <a:pt x="22815" y="181960"/>
                    <a:pt x="22396" y="181960"/>
                  </a:cubicBezTo>
                  <a:cubicBezTo>
                    <a:pt x="22106" y="181960"/>
                    <a:pt x="21815" y="181968"/>
                    <a:pt x="21528" y="181968"/>
                  </a:cubicBezTo>
                  <a:cubicBezTo>
                    <a:pt x="21268" y="181968"/>
                    <a:pt x="21011" y="181962"/>
                    <a:pt x="20757" y="181939"/>
                  </a:cubicBezTo>
                  <a:cubicBezTo>
                    <a:pt x="19821" y="181855"/>
                    <a:pt x="18836" y="181719"/>
                    <a:pt x="17900" y="181459"/>
                  </a:cubicBezTo>
                  <a:cubicBezTo>
                    <a:pt x="16850" y="181167"/>
                    <a:pt x="15779" y="180971"/>
                    <a:pt x="14739" y="180617"/>
                  </a:cubicBezTo>
                  <a:cubicBezTo>
                    <a:pt x="13699" y="180263"/>
                    <a:pt x="12785" y="179689"/>
                    <a:pt x="11808" y="179228"/>
                  </a:cubicBezTo>
                  <a:cubicBezTo>
                    <a:pt x="11188" y="178933"/>
                    <a:pt x="10454" y="178642"/>
                    <a:pt x="10080" y="178124"/>
                  </a:cubicBezTo>
                  <a:cubicBezTo>
                    <a:pt x="9630" y="177501"/>
                    <a:pt x="8925" y="177201"/>
                    <a:pt x="8519" y="176529"/>
                  </a:cubicBezTo>
                  <a:cubicBezTo>
                    <a:pt x="8069" y="175784"/>
                    <a:pt x="7148" y="175411"/>
                    <a:pt x="6752" y="174560"/>
                  </a:cubicBezTo>
                  <a:cubicBezTo>
                    <a:pt x="6268" y="173524"/>
                    <a:pt x="5679" y="172554"/>
                    <a:pt x="5257" y="171467"/>
                  </a:cubicBezTo>
                  <a:cubicBezTo>
                    <a:pt x="4720" y="170086"/>
                    <a:pt x="4745" y="168677"/>
                    <a:pt x="4443" y="167306"/>
                  </a:cubicBezTo>
                  <a:cubicBezTo>
                    <a:pt x="4099" y="165743"/>
                    <a:pt x="4226" y="164168"/>
                    <a:pt x="3957" y="162629"/>
                  </a:cubicBezTo>
                  <a:cubicBezTo>
                    <a:pt x="3762" y="161510"/>
                    <a:pt x="3868" y="160369"/>
                    <a:pt x="3646" y="159282"/>
                  </a:cubicBezTo>
                  <a:cubicBezTo>
                    <a:pt x="3305" y="157617"/>
                    <a:pt x="3547" y="155947"/>
                    <a:pt x="3446" y="154283"/>
                  </a:cubicBezTo>
                  <a:cubicBezTo>
                    <a:pt x="3366" y="152981"/>
                    <a:pt x="3393" y="151625"/>
                    <a:pt x="3549" y="150304"/>
                  </a:cubicBezTo>
                  <a:cubicBezTo>
                    <a:pt x="3573" y="150105"/>
                    <a:pt x="3598" y="149915"/>
                    <a:pt x="3578" y="149642"/>
                  </a:cubicBezTo>
                  <a:lnTo>
                    <a:pt x="3578" y="149642"/>
                  </a:lnTo>
                  <a:cubicBezTo>
                    <a:pt x="3790" y="150082"/>
                    <a:pt x="4080" y="150206"/>
                    <a:pt x="4374" y="150206"/>
                  </a:cubicBezTo>
                  <a:cubicBezTo>
                    <a:pt x="4720" y="150206"/>
                    <a:pt x="5072" y="150035"/>
                    <a:pt x="5313" y="150001"/>
                  </a:cubicBezTo>
                  <a:cubicBezTo>
                    <a:pt x="6935" y="149773"/>
                    <a:pt x="8546" y="149699"/>
                    <a:pt x="10178" y="149675"/>
                  </a:cubicBezTo>
                  <a:cubicBezTo>
                    <a:pt x="11744" y="149651"/>
                    <a:pt x="13313" y="149482"/>
                    <a:pt x="14871" y="149342"/>
                  </a:cubicBezTo>
                  <a:cubicBezTo>
                    <a:pt x="15011" y="149330"/>
                    <a:pt x="15153" y="149326"/>
                    <a:pt x="15298" y="149326"/>
                  </a:cubicBezTo>
                  <a:cubicBezTo>
                    <a:pt x="15491" y="149326"/>
                    <a:pt x="15687" y="149332"/>
                    <a:pt x="15883" y="149332"/>
                  </a:cubicBezTo>
                  <a:cubicBezTo>
                    <a:pt x="16417" y="149332"/>
                    <a:pt x="16952" y="149285"/>
                    <a:pt x="17421" y="148935"/>
                  </a:cubicBezTo>
                  <a:cubicBezTo>
                    <a:pt x="17577" y="149082"/>
                    <a:pt x="17739" y="149129"/>
                    <a:pt x="17904" y="149129"/>
                  </a:cubicBezTo>
                  <a:cubicBezTo>
                    <a:pt x="18194" y="149129"/>
                    <a:pt x="18495" y="148985"/>
                    <a:pt x="18802" y="148985"/>
                  </a:cubicBezTo>
                  <a:cubicBezTo>
                    <a:pt x="18856" y="148985"/>
                    <a:pt x="18910" y="148990"/>
                    <a:pt x="18964" y="149000"/>
                  </a:cubicBezTo>
                  <a:cubicBezTo>
                    <a:pt x="19080" y="149023"/>
                    <a:pt x="19198" y="149033"/>
                    <a:pt x="19318" y="149033"/>
                  </a:cubicBezTo>
                  <a:cubicBezTo>
                    <a:pt x="19881" y="149033"/>
                    <a:pt x="20483" y="148821"/>
                    <a:pt x="21066" y="148777"/>
                  </a:cubicBezTo>
                  <a:cubicBezTo>
                    <a:pt x="22179" y="148694"/>
                    <a:pt x="23286" y="148565"/>
                    <a:pt x="24403" y="148501"/>
                  </a:cubicBezTo>
                  <a:cubicBezTo>
                    <a:pt x="25677" y="148430"/>
                    <a:pt x="26963" y="148347"/>
                    <a:pt x="28236" y="148246"/>
                  </a:cubicBezTo>
                  <a:cubicBezTo>
                    <a:pt x="28615" y="148215"/>
                    <a:pt x="29054" y="148046"/>
                    <a:pt x="29486" y="148046"/>
                  </a:cubicBezTo>
                  <a:cubicBezTo>
                    <a:pt x="29752" y="148046"/>
                    <a:pt x="30015" y="148110"/>
                    <a:pt x="30261" y="148309"/>
                  </a:cubicBezTo>
                  <a:cubicBezTo>
                    <a:pt x="30272" y="148318"/>
                    <a:pt x="30290" y="148322"/>
                    <a:pt x="30310" y="148322"/>
                  </a:cubicBezTo>
                  <a:cubicBezTo>
                    <a:pt x="30345" y="148322"/>
                    <a:pt x="30389" y="148311"/>
                    <a:pt x="30422" y="148301"/>
                  </a:cubicBezTo>
                  <a:cubicBezTo>
                    <a:pt x="30993" y="148137"/>
                    <a:pt x="31573" y="148100"/>
                    <a:pt x="32157" y="148100"/>
                  </a:cubicBezTo>
                  <a:cubicBezTo>
                    <a:pt x="32627" y="148100"/>
                    <a:pt x="33100" y="148124"/>
                    <a:pt x="33571" y="148124"/>
                  </a:cubicBezTo>
                  <a:cubicBezTo>
                    <a:pt x="34162" y="148124"/>
                    <a:pt x="34752" y="148086"/>
                    <a:pt x="35332" y="147918"/>
                  </a:cubicBezTo>
                  <a:cubicBezTo>
                    <a:pt x="35464" y="147879"/>
                    <a:pt x="35604" y="147865"/>
                    <a:pt x="35747" y="147865"/>
                  </a:cubicBezTo>
                  <a:cubicBezTo>
                    <a:pt x="36059" y="147865"/>
                    <a:pt x="36391" y="147932"/>
                    <a:pt x="36703" y="147963"/>
                  </a:cubicBezTo>
                  <a:cubicBezTo>
                    <a:pt x="37022" y="147995"/>
                    <a:pt x="37341" y="148015"/>
                    <a:pt x="37657" y="148015"/>
                  </a:cubicBezTo>
                  <a:cubicBezTo>
                    <a:pt x="38286" y="148015"/>
                    <a:pt x="38906" y="147934"/>
                    <a:pt x="39503" y="147703"/>
                  </a:cubicBezTo>
                  <a:cubicBezTo>
                    <a:pt x="39555" y="147682"/>
                    <a:pt x="39601" y="147674"/>
                    <a:pt x="39644" y="147674"/>
                  </a:cubicBezTo>
                  <a:cubicBezTo>
                    <a:pt x="39832" y="147674"/>
                    <a:pt x="39950" y="147832"/>
                    <a:pt x="40157" y="147832"/>
                  </a:cubicBezTo>
                  <a:cubicBezTo>
                    <a:pt x="40180" y="147832"/>
                    <a:pt x="40204" y="147830"/>
                    <a:pt x="40229" y="147826"/>
                  </a:cubicBezTo>
                  <a:cubicBezTo>
                    <a:pt x="41057" y="147688"/>
                    <a:pt x="41914" y="147535"/>
                    <a:pt x="42748" y="147535"/>
                  </a:cubicBezTo>
                  <a:cubicBezTo>
                    <a:pt x="42992" y="147535"/>
                    <a:pt x="43234" y="147548"/>
                    <a:pt x="43473" y="147578"/>
                  </a:cubicBezTo>
                  <a:cubicBezTo>
                    <a:pt x="43814" y="147622"/>
                    <a:pt x="44151" y="147637"/>
                    <a:pt x="44486" y="147637"/>
                  </a:cubicBezTo>
                  <a:cubicBezTo>
                    <a:pt x="45212" y="147637"/>
                    <a:pt x="45926" y="147563"/>
                    <a:pt x="46650" y="147534"/>
                  </a:cubicBezTo>
                  <a:cubicBezTo>
                    <a:pt x="47671" y="147494"/>
                    <a:pt x="48691" y="147460"/>
                    <a:pt x="49712" y="147443"/>
                  </a:cubicBezTo>
                  <a:cubicBezTo>
                    <a:pt x="50088" y="147437"/>
                    <a:pt x="50465" y="147436"/>
                    <a:pt x="50841" y="147436"/>
                  </a:cubicBezTo>
                  <a:cubicBezTo>
                    <a:pt x="51015" y="147436"/>
                    <a:pt x="51189" y="147436"/>
                    <a:pt x="51363" y="147436"/>
                  </a:cubicBezTo>
                  <a:cubicBezTo>
                    <a:pt x="52055" y="147436"/>
                    <a:pt x="52747" y="147433"/>
                    <a:pt x="53438" y="147400"/>
                  </a:cubicBezTo>
                  <a:cubicBezTo>
                    <a:pt x="53618" y="147392"/>
                    <a:pt x="53799" y="147389"/>
                    <a:pt x="53982" y="147389"/>
                  </a:cubicBezTo>
                  <a:cubicBezTo>
                    <a:pt x="54287" y="147389"/>
                    <a:pt x="54594" y="147397"/>
                    <a:pt x="54898" y="147397"/>
                  </a:cubicBezTo>
                  <a:cubicBezTo>
                    <a:pt x="55452" y="147397"/>
                    <a:pt x="55997" y="147371"/>
                    <a:pt x="56502" y="147228"/>
                  </a:cubicBezTo>
                  <a:cubicBezTo>
                    <a:pt x="56598" y="147201"/>
                    <a:pt x="56688" y="147191"/>
                    <a:pt x="56775" y="147191"/>
                  </a:cubicBezTo>
                  <a:cubicBezTo>
                    <a:pt x="57070" y="147191"/>
                    <a:pt x="57324" y="147311"/>
                    <a:pt x="57608" y="147311"/>
                  </a:cubicBezTo>
                  <a:cubicBezTo>
                    <a:pt x="57723" y="147311"/>
                    <a:pt x="57844" y="147291"/>
                    <a:pt x="57973" y="147235"/>
                  </a:cubicBezTo>
                  <a:cubicBezTo>
                    <a:pt x="58180" y="147147"/>
                    <a:pt x="58408" y="147119"/>
                    <a:pt x="58647" y="147119"/>
                  </a:cubicBezTo>
                  <a:cubicBezTo>
                    <a:pt x="59046" y="147119"/>
                    <a:pt x="59476" y="147197"/>
                    <a:pt x="59889" y="147197"/>
                  </a:cubicBezTo>
                  <a:cubicBezTo>
                    <a:pt x="59936" y="147197"/>
                    <a:pt x="59983" y="147196"/>
                    <a:pt x="60030" y="147193"/>
                  </a:cubicBezTo>
                  <a:cubicBezTo>
                    <a:pt x="60663" y="147163"/>
                    <a:pt x="61312" y="147109"/>
                    <a:pt x="61959" y="147109"/>
                  </a:cubicBezTo>
                  <a:cubicBezTo>
                    <a:pt x="62437" y="147109"/>
                    <a:pt x="62915" y="147138"/>
                    <a:pt x="63385" y="147228"/>
                  </a:cubicBezTo>
                  <a:cubicBezTo>
                    <a:pt x="63483" y="147247"/>
                    <a:pt x="63560" y="147263"/>
                    <a:pt x="63623" y="147263"/>
                  </a:cubicBezTo>
                  <a:cubicBezTo>
                    <a:pt x="63734" y="147263"/>
                    <a:pt x="63799" y="147212"/>
                    <a:pt x="63850" y="147035"/>
                  </a:cubicBezTo>
                  <a:cubicBezTo>
                    <a:pt x="63876" y="146941"/>
                    <a:pt x="63950" y="146893"/>
                    <a:pt x="64042" y="146893"/>
                  </a:cubicBezTo>
                  <a:cubicBezTo>
                    <a:pt x="64065" y="146893"/>
                    <a:pt x="64088" y="146896"/>
                    <a:pt x="64113" y="146901"/>
                  </a:cubicBezTo>
                  <a:cubicBezTo>
                    <a:pt x="64760" y="147056"/>
                    <a:pt x="65409" y="147105"/>
                    <a:pt x="66059" y="147105"/>
                  </a:cubicBezTo>
                  <a:cubicBezTo>
                    <a:pt x="67059" y="147105"/>
                    <a:pt x="68061" y="146990"/>
                    <a:pt x="69061" y="146972"/>
                  </a:cubicBezTo>
                  <a:cubicBezTo>
                    <a:pt x="69317" y="146967"/>
                    <a:pt x="69574" y="146965"/>
                    <a:pt x="69830" y="146965"/>
                  </a:cubicBezTo>
                  <a:cubicBezTo>
                    <a:pt x="70953" y="146965"/>
                    <a:pt x="72075" y="147003"/>
                    <a:pt x="73197" y="147020"/>
                  </a:cubicBezTo>
                  <a:cubicBezTo>
                    <a:pt x="73217" y="147020"/>
                    <a:pt x="73236" y="147021"/>
                    <a:pt x="73255" y="147021"/>
                  </a:cubicBezTo>
                  <a:cubicBezTo>
                    <a:pt x="74020" y="147021"/>
                    <a:pt x="74790" y="146803"/>
                    <a:pt x="75556" y="146667"/>
                  </a:cubicBezTo>
                  <a:cubicBezTo>
                    <a:pt x="75806" y="146622"/>
                    <a:pt x="76058" y="146532"/>
                    <a:pt x="76298" y="146532"/>
                  </a:cubicBezTo>
                  <a:cubicBezTo>
                    <a:pt x="76512" y="146532"/>
                    <a:pt x="76718" y="146604"/>
                    <a:pt x="76907" y="146843"/>
                  </a:cubicBezTo>
                  <a:cubicBezTo>
                    <a:pt x="76925" y="146866"/>
                    <a:pt x="76981" y="146878"/>
                    <a:pt x="77039" y="146878"/>
                  </a:cubicBezTo>
                  <a:cubicBezTo>
                    <a:pt x="77102" y="146878"/>
                    <a:pt x="77169" y="146864"/>
                    <a:pt x="77197" y="146838"/>
                  </a:cubicBezTo>
                  <a:cubicBezTo>
                    <a:pt x="77526" y="146531"/>
                    <a:pt x="77874" y="146443"/>
                    <a:pt x="78229" y="146443"/>
                  </a:cubicBezTo>
                  <a:cubicBezTo>
                    <a:pt x="78698" y="146443"/>
                    <a:pt x="79181" y="146597"/>
                    <a:pt x="79652" y="146603"/>
                  </a:cubicBezTo>
                  <a:cubicBezTo>
                    <a:pt x="79654" y="146603"/>
                    <a:pt x="79657" y="146603"/>
                    <a:pt x="79659" y="146603"/>
                  </a:cubicBezTo>
                  <a:cubicBezTo>
                    <a:pt x="79890" y="146603"/>
                    <a:pt x="80120" y="146449"/>
                    <a:pt x="80354" y="146441"/>
                  </a:cubicBezTo>
                  <a:cubicBezTo>
                    <a:pt x="82224" y="146383"/>
                    <a:pt x="84096" y="146388"/>
                    <a:pt x="85963" y="146276"/>
                  </a:cubicBezTo>
                  <a:cubicBezTo>
                    <a:pt x="86056" y="146270"/>
                    <a:pt x="86150" y="146268"/>
                    <a:pt x="86244" y="146268"/>
                  </a:cubicBezTo>
                  <a:cubicBezTo>
                    <a:pt x="86543" y="146268"/>
                    <a:pt x="86846" y="146290"/>
                    <a:pt x="87147" y="146290"/>
                  </a:cubicBezTo>
                  <a:cubicBezTo>
                    <a:pt x="87576" y="146290"/>
                    <a:pt x="88003" y="146246"/>
                    <a:pt x="88420" y="146036"/>
                  </a:cubicBezTo>
                  <a:cubicBezTo>
                    <a:pt x="88476" y="146008"/>
                    <a:pt x="88539" y="145997"/>
                    <a:pt x="88608" y="145997"/>
                  </a:cubicBezTo>
                  <a:cubicBezTo>
                    <a:pt x="88812" y="145997"/>
                    <a:pt x="89060" y="146090"/>
                    <a:pt x="89280" y="146090"/>
                  </a:cubicBezTo>
                  <a:cubicBezTo>
                    <a:pt x="89312" y="146090"/>
                    <a:pt x="89345" y="146088"/>
                    <a:pt x="89376" y="146083"/>
                  </a:cubicBezTo>
                  <a:cubicBezTo>
                    <a:pt x="90623" y="145892"/>
                    <a:pt x="91896" y="146029"/>
                    <a:pt x="93120" y="145458"/>
                  </a:cubicBezTo>
                  <a:cubicBezTo>
                    <a:pt x="93470" y="145294"/>
                    <a:pt x="93855" y="145253"/>
                    <a:pt x="94254" y="145253"/>
                  </a:cubicBezTo>
                  <a:close/>
                  <a:moveTo>
                    <a:pt x="53331" y="0"/>
                  </a:moveTo>
                  <a:cubicBezTo>
                    <a:pt x="52790" y="0"/>
                    <a:pt x="52256" y="81"/>
                    <a:pt x="51735" y="93"/>
                  </a:cubicBezTo>
                  <a:cubicBezTo>
                    <a:pt x="51162" y="107"/>
                    <a:pt x="50488" y="242"/>
                    <a:pt x="49913" y="242"/>
                  </a:cubicBezTo>
                  <a:cubicBezTo>
                    <a:pt x="49828" y="242"/>
                    <a:pt x="49745" y="239"/>
                    <a:pt x="49665" y="232"/>
                  </a:cubicBezTo>
                  <a:cubicBezTo>
                    <a:pt x="49182" y="190"/>
                    <a:pt x="48667" y="149"/>
                    <a:pt x="48183" y="149"/>
                  </a:cubicBezTo>
                  <a:cubicBezTo>
                    <a:pt x="47973" y="149"/>
                    <a:pt x="47769" y="157"/>
                    <a:pt x="47577" y="175"/>
                  </a:cubicBezTo>
                  <a:cubicBezTo>
                    <a:pt x="46716" y="259"/>
                    <a:pt x="45866" y="274"/>
                    <a:pt x="45014" y="274"/>
                  </a:cubicBezTo>
                  <a:cubicBezTo>
                    <a:pt x="44536" y="274"/>
                    <a:pt x="44058" y="269"/>
                    <a:pt x="43578" y="269"/>
                  </a:cubicBezTo>
                  <a:cubicBezTo>
                    <a:pt x="43558" y="269"/>
                    <a:pt x="43539" y="269"/>
                    <a:pt x="43519" y="269"/>
                  </a:cubicBezTo>
                  <a:cubicBezTo>
                    <a:pt x="42288" y="270"/>
                    <a:pt x="41033" y="346"/>
                    <a:pt x="39793" y="433"/>
                  </a:cubicBezTo>
                  <a:cubicBezTo>
                    <a:pt x="39473" y="457"/>
                    <a:pt x="39110" y="632"/>
                    <a:pt x="38806" y="632"/>
                  </a:cubicBezTo>
                  <a:cubicBezTo>
                    <a:pt x="38704" y="632"/>
                    <a:pt x="38609" y="613"/>
                    <a:pt x="38524" y="561"/>
                  </a:cubicBezTo>
                  <a:cubicBezTo>
                    <a:pt x="38116" y="314"/>
                    <a:pt x="37695" y="268"/>
                    <a:pt x="37273" y="268"/>
                  </a:cubicBezTo>
                  <a:cubicBezTo>
                    <a:pt x="37022" y="268"/>
                    <a:pt x="36770" y="285"/>
                    <a:pt x="36520" y="285"/>
                  </a:cubicBezTo>
                  <a:cubicBezTo>
                    <a:pt x="36309" y="285"/>
                    <a:pt x="36099" y="273"/>
                    <a:pt x="35891" y="230"/>
                  </a:cubicBezTo>
                  <a:cubicBezTo>
                    <a:pt x="35868" y="225"/>
                    <a:pt x="35846" y="222"/>
                    <a:pt x="35825" y="222"/>
                  </a:cubicBezTo>
                  <a:cubicBezTo>
                    <a:pt x="35599" y="222"/>
                    <a:pt x="35544" y="498"/>
                    <a:pt x="35292" y="498"/>
                  </a:cubicBezTo>
                  <a:cubicBezTo>
                    <a:pt x="35265" y="498"/>
                    <a:pt x="35236" y="495"/>
                    <a:pt x="35203" y="488"/>
                  </a:cubicBezTo>
                  <a:cubicBezTo>
                    <a:pt x="34712" y="378"/>
                    <a:pt x="34212" y="335"/>
                    <a:pt x="33706" y="335"/>
                  </a:cubicBezTo>
                  <a:cubicBezTo>
                    <a:pt x="33371" y="335"/>
                    <a:pt x="33033" y="354"/>
                    <a:pt x="32694" y="384"/>
                  </a:cubicBezTo>
                  <a:cubicBezTo>
                    <a:pt x="32294" y="418"/>
                    <a:pt x="31892" y="428"/>
                    <a:pt x="31490" y="428"/>
                  </a:cubicBezTo>
                  <a:cubicBezTo>
                    <a:pt x="30939" y="428"/>
                    <a:pt x="30386" y="409"/>
                    <a:pt x="29835" y="409"/>
                  </a:cubicBezTo>
                  <a:cubicBezTo>
                    <a:pt x="29792" y="409"/>
                    <a:pt x="29749" y="409"/>
                    <a:pt x="29705" y="410"/>
                  </a:cubicBezTo>
                  <a:cubicBezTo>
                    <a:pt x="29698" y="410"/>
                    <a:pt x="29692" y="410"/>
                    <a:pt x="29685" y="410"/>
                  </a:cubicBezTo>
                  <a:cubicBezTo>
                    <a:pt x="29114" y="410"/>
                    <a:pt x="28528" y="299"/>
                    <a:pt x="27973" y="299"/>
                  </a:cubicBezTo>
                  <a:cubicBezTo>
                    <a:pt x="27848" y="299"/>
                    <a:pt x="27725" y="304"/>
                    <a:pt x="27604" y="318"/>
                  </a:cubicBezTo>
                  <a:cubicBezTo>
                    <a:pt x="26336" y="461"/>
                    <a:pt x="25062" y="424"/>
                    <a:pt x="23793" y="574"/>
                  </a:cubicBezTo>
                  <a:cubicBezTo>
                    <a:pt x="22541" y="722"/>
                    <a:pt x="21316" y="1040"/>
                    <a:pt x="20059" y="1175"/>
                  </a:cubicBezTo>
                  <a:cubicBezTo>
                    <a:pt x="19981" y="1183"/>
                    <a:pt x="19902" y="1186"/>
                    <a:pt x="19824" y="1186"/>
                  </a:cubicBezTo>
                  <a:cubicBezTo>
                    <a:pt x="19597" y="1186"/>
                    <a:pt x="19370" y="1160"/>
                    <a:pt x="19142" y="1160"/>
                  </a:cubicBezTo>
                  <a:cubicBezTo>
                    <a:pt x="19004" y="1160"/>
                    <a:pt x="18865" y="1170"/>
                    <a:pt x="18726" y="1201"/>
                  </a:cubicBezTo>
                  <a:cubicBezTo>
                    <a:pt x="18030" y="1356"/>
                    <a:pt x="17322" y="1572"/>
                    <a:pt x="16686" y="1804"/>
                  </a:cubicBezTo>
                  <a:cubicBezTo>
                    <a:pt x="15988" y="2059"/>
                    <a:pt x="15253" y="2130"/>
                    <a:pt x="14557" y="2394"/>
                  </a:cubicBezTo>
                  <a:cubicBezTo>
                    <a:pt x="13341" y="2857"/>
                    <a:pt x="12217" y="3521"/>
                    <a:pt x="10998" y="3933"/>
                  </a:cubicBezTo>
                  <a:cubicBezTo>
                    <a:pt x="10525" y="4094"/>
                    <a:pt x="10379" y="4700"/>
                    <a:pt x="9902" y="4700"/>
                  </a:cubicBezTo>
                  <a:cubicBezTo>
                    <a:pt x="9862" y="4700"/>
                    <a:pt x="9820" y="4696"/>
                    <a:pt x="9776" y="4687"/>
                  </a:cubicBezTo>
                  <a:cubicBezTo>
                    <a:pt x="9710" y="4673"/>
                    <a:pt x="9649" y="4667"/>
                    <a:pt x="9593" y="4667"/>
                  </a:cubicBezTo>
                  <a:cubicBezTo>
                    <a:pt x="9346" y="4667"/>
                    <a:pt x="9191" y="4792"/>
                    <a:pt x="9003" y="4975"/>
                  </a:cubicBezTo>
                  <a:cubicBezTo>
                    <a:pt x="8096" y="5865"/>
                    <a:pt x="7118" y="6690"/>
                    <a:pt x="6257" y="7620"/>
                  </a:cubicBezTo>
                  <a:cubicBezTo>
                    <a:pt x="5339" y="8611"/>
                    <a:pt x="4372" y="9527"/>
                    <a:pt x="3751" y="10816"/>
                  </a:cubicBezTo>
                  <a:cubicBezTo>
                    <a:pt x="2836" y="12714"/>
                    <a:pt x="2386" y="14743"/>
                    <a:pt x="1862" y="16730"/>
                  </a:cubicBezTo>
                  <a:cubicBezTo>
                    <a:pt x="1511" y="18059"/>
                    <a:pt x="1533" y="19522"/>
                    <a:pt x="1316" y="20925"/>
                  </a:cubicBezTo>
                  <a:cubicBezTo>
                    <a:pt x="1144" y="22040"/>
                    <a:pt x="1230" y="23224"/>
                    <a:pt x="991" y="24350"/>
                  </a:cubicBezTo>
                  <a:cubicBezTo>
                    <a:pt x="799" y="25259"/>
                    <a:pt x="993" y="26165"/>
                    <a:pt x="790" y="27096"/>
                  </a:cubicBezTo>
                  <a:cubicBezTo>
                    <a:pt x="540" y="28246"/>
                    <a:pt x="814" y="29473"/>
                    <a:pt x="616" y="30689"/>
                  </a:cubicBezTo>
                  <a:cubicBezTo>
                    <a:pt x="485" y="31490"/>
                    <a:pt x="628" y="32383"/>
                    <a:pt x="581" y="33232"/>
                  </a:cubicBezTo>
                  <a:cubicBezTo>
                    <a:pt x="529" y="34164"/>
                    <a:pt x="490" y="35106"/>
                    <a:pt x="492" y="36029"/>
                  </a:cubicBezTo>
                  <a:cubicBezTo>
                    <a:pt x="494" y="36933"/>
                    <a:pt x="553" y="37890"/>
                    <a:pt x="744" y="38769"/>
                  </a:cubicBezTo>
                  <a:cubicBezTo>
                    <a:pt x="867" y="39330"/>
                    <a:pt x="380" y="39737"/>
                    <a:pt x="623" y="40186"/>
                  </a:cubicBezTo>
                  <a:cubicBezTo>
                    <a:pt x="1035" y="40945"/>
                    <a:pt x="637" y="41732"/>
                    <a:pt x="755" y="42513"/>
                  </a:cubicBezTo>
                  <a:cubicBezTo>
                    <a:pt x="850" y="43130"/>
                    <a:pt x="736" y="43808"/>
                    <a:pt x="778" y="44475"/>
                  </a:cubicBezTo>
                  <a:cubicBezTo>
                    <a:pt x="818" y="45100"/>
                    <a:pt x="1060" y="45750"/>
                    <a:pt x="705" y="46461"/>
                  </a:cubicBezTo>
                  <a:cubicBezTo>
                    <a:pt x="444" y="46984"/>
                    <a:pt x="695" y="47739"/>
                    <a:pt x="657" y="48398"/>
                  </a:cubicBezTo>
                  <a:cubicBezTo>
                    <a:pt x="629" y="48910"/>
                    <a:pt x="808" y="49478"/>
                    <a:pt x="723" y="50031"/>
                  </a:cubicBezTo>
                  <a:cubicBezTo>
                    <a:pt x="628" y="50638"/>
                    <a:pt x="526" y="51405"/>
                    <a:pt x="626" y="51838"/>
                  </a:cubicBezTo>
                  <a:cubicBezTo>
                    <a:pt x="807" y="52622"/>
                    <a:pt x="639" y="53362"/>
                    <a:pt x="641" y="54083"/>
                  </a:cubicBezTo>
                  <a:cubicBezTo>
                    <a:pt x="645" y="55048"/>
                    <a:pt x="399" y="56038"/>
                    <a:pt x="635" y="56996"/>
                  </a:cubicBezTo>
                  <a:cubicBezTo>
                    <a:pt x="744" y="57444"/>
                    <a:pt x="652" y="57696"/>
                    <a:pt x="370" y="57969"/>
                  </a:cubicBezTo>
                  <a:cubicBezTo>
                    <a:pt x="956" y="58386"/>
                    <a:pt x="366" y="58983"/>
                    <a:pt x="613" y="59487"/>
                  </a:cubicBezTo>
                  <a:cubicBezTo>
                    <a:pt x="985" y="60245"/>
                    <a:pt x="1" y="61083"/>
                    <a:pt x="674" y="61875"/>
                  </a:cubicBezTo>
                  <a:cubicBezTo>
                    <a:pt x="714" y="61922"/>
                    <a:pt x="667" y="62092"/>
                    <a:pt x="611" y="62166"/>
                  </a:cubicBezTo>
                  <a:cubicBezTo>
                    <a:pt x="53" y="62889"/>
                    <a:pt x="516" y="63706"/>
                    <a:pt x="547" y="64422"/>
                  </a:cubicBezTo>
                  <a:cubicBezTo>
                    <a:pt x="577" y="65076"/>
                    <a:pt x="682" y="65889"/>
                    <a:pt x="481" y="66361"/>
                  </a:cubicBezTo>
                  <a:cubicBezTo>
                    <a:pt x="219" y="66971"/>
                    <a:pt x="836" y="67589"/>
                    <a:pt x="269" y="68060"/>
                  </a:cubicBezTo>
                  <a:cubicBezTo>
                    <a:pt x="748" y="68821"/>
                    <a:pt x="302" y="69686"/>
                    <a:pt x="554" y="70490"/>
                  </a:cubicBezTo>
                  <a:cubicBezTo>
                    <a:pt x="783" y="71220"/>
                    <a:pt x="284" y="71959"/>
                    <a:pt x="425" y="72745"/>
                  </a:cubicBezTo>
                  <a:cubicBezTo>
                    <a:pt x="468" y="72990"/>
                    <a:pt x="696" y="73171"/>
                    <a:pt x="614" y="73468"/>
                  </a:cubicBezTo>
                  <a:cubicBezTo>
                    <a:pt x="327" y="74513"/>
                    <a:pt x="755" y="75572"/>
                    <a:pt x="553" y="76646"/>
                  </a:cubicBezTo>
                  <a:cubicBezTo>
                    <a:pt x="407" y="77425"/>
                    <a:pt x="396" y="78307"/>
                    <a:pt x="622" y="79052"/>
                  </a:cubicBezTo>
                  <a:cubicBezTo>
                    <a:pt x="762" y="79516"/>
                    <a:pt x="377" y="79832"/>
                    <a:pt x="584" y="80204"/>
                  </a:cubicBezTo>
                  <a:cubicBezTo>
                    <a:pt x="857" y="80695"/>
                    <a:pt x="774" y="81266"/>
                    <a:pt x="758" y="81754"/>
                  </a:cubicBezTo>
                  <a:cubicBezTo>
                    <a:pt x="715" y="83129"/>
                    <a:pt x="853" y="84503"/>
                    <a:pt x="750" y="85866"/>
                  </a:cubicBezTo>
                  <a:cubicBezTo>
                    <a:pt x="715" y="86329"/>
                    <a:pt x="1263" y="86621"/>
                    <a:pt x="1037" y="86924"/>
                  </a:cubicBezTo>
                  <a:cubicBezTo>
                    <a:pt x="553" y="87576"/>
                    <a:pt x="1428" y="88296"/>
                    <a:pt x="850" y="88890"/>
                  </a:cubicBezTo>
                  <a:cubicBezTo>
                    <a:pt x="1333" y="90130"/>
                    <a:pt x="1009" y="91430"/>
                    <a:pt x="1135" y="92697"/>
                  </a:cubicBezTo>
                  <a:cubicBezTo>
                    <a:pt x="1283" y="94185"/>
                    <a:pt x="1484" y="95666"/>
                    <a:pt x="1493" y="97171"/>
                  </a:cubicBezTo>
                  <a:cubicBezTo>
                    <a:pt x="1496" y="97594"/>
                    <a:pt x="1293" y="98235"/>
                    <a:pt x="1321" y="98256"/>
                  </a:cubicBezTo>
                  <a:cubicBezTo>
                    <a:pt x="2155" y="98878"/>
                    <a:pt x="1461" y="99672"/>
                    <a:pt x="1456" y="100298"/>
                  </a:cubicBezTo>
                  <a:cubicBezTo>
                    <a:pt x="1450" y="101120"/>
                    <a:pt x="1713" y="101934"/>
                    <a:pt x="1506" y="102796"/>
                  </a:cubicBezTo>
                  <a:cubicBezTo>
                    <a:pt x="1334" y="103505"/>
                    <a:pt x="1829" y="104482"/>
                    <a:pt x="1502" y="105022"/>
                  </a:cubicBezTo>
                  <a:cubicBezTo>
                    <a:pt x="1058" y="105753"/>
                    <a:pt x="1608" y="106348"/>
                    <a:pt x="1397" y="107012"/>
                  </a:cubicBezTo>
                  <a:cubicBezTo>
                    <a:pt x="1321" y="107252"/>
                    <a:pt x="1101" y="107740"/>
                    <a:pt x="1301" y="108094"/>
                  </a:cubicBezTo>
                  <a:cubicBezTo>
                    <a:pt x="1876" y="109108"/>
                    <a:pt x="1540" y="110222"/>
                    <a:pt x="1660" y="111282"/>
                  </a:cubicBezTo>
                  <a:cubicBezTo>
                    <a:pt x="1782" y="112366"/>
                    <a:pt x="1799" y="113471"/>
                    <a:pt x="1851" y="114560"/>
                  </a:cubicBezTo>
                  <a:cubicBezTo>
                    <a:pt x="1896" y="115494"/>
                    <a:pt x="2039" y="116436"/>
                    <a:pt x="1939" y="117408"/>
                  </a:cubicBezTo>
                  <a:cubicBezTo>
                    <a:pt x="1835" y="118431"/>
                    <a:pt x="1786" y="119505"/>
                    <a:pt x="1891" y="120543"/>
                  </a:cubicBezTo>
                  <a:cubicBezTo>
                    <a:pt x="2055" y="122188"/>
                    <a:pt x="1836" y="123814"/>
                    <a:pt x="1798" y="125449"/>
                  </a:cubicBezTo>
                  <a:cubicBezTo>
                    <a:pt x="1775" y="126435"/>
                    <a:pt x="1771" y="127421"/>
                    <a:pt x="1764" y="128407"/>
                  </a:cubicBezTo>
                  <a:cubicBezTo>
                    <a:pt x="1758" y="129203"/>
                    <a:pt x="1897" y="130031"/>
                    <a:pt x="1725" y="130787"/>
                  </a:cubicBezTo>
                  <a:cubicBezTo>
                    <a:pt x="1508" y="131744"/>
                    <a:pt x="1751" y="132695"/>
                    <a:pt x="1535" y="133666"/>
                  </a:cubicBezTo>
                  <a:cubicBezTo>
                    <a:pt x="1410" y="134230"/>
                    <a:pt x="1161" y="135096"/>
                    <a:pt x="1771" y="135719"/>
                  </a:cubicBezTo>
                  <a:cubicBezTo>
                    <a:pt x="1820" y="135768"/>
                    <a:pt x="1655" y="136004"/>
                    <a:pt x="1622" y="136161"/>
                  </a:cubicBezTo>
                  <a:cubicBezTo>
                    <a:pt x="1487" y="136800"/>
                    <a:pt x="1222" y="137410"/>
                    <a:pt x="1278" y="138094"/>
                  </a:cubicBezTo>
                  <a:cubicBezTo>
                    <a:pt x="1298" y="138327"/>
                    <a:pt x="1461" y="138480"/>
                    <a:pt x="1382" y="138824"/>
                  </a:cubicBezTo>
                  <a:cubicBezTo>
                    <a:pt x="1157" y="139810"/>
                    <a:pt x="1059" y="140891"/>
                    <a:pt x="1225" y="141882"/>
                  </a:cubicBezTo>
                  <a:cubicBezTo>
                    <a:pt x="1355" y="142667"/>
                    <a:pt x="1094" y="143408"/>
                    <a:pt x="1267" y="144167"/>
                  </a:cubicBezTo>
                  <a:cubicBezTo>
                    <a:pt x="1473" y="145063"/>
                    <a:pt x="1029" y="146014"/>
                    <a:pt x="1304" y="146861"/>
                  </a:cubicBezTo>
                  <a:cubicBezTo>
                    <a:pt x="1549" y="147610"/>
                    <a:pt x="807" y="148349"/>
                    <a:pt x="1427" y="149021"/>
                  </a:cubicBezTo>
                  <a:cubicBezTo>
                    <a:pt x="949" y="150380"/>
                    <a:pt x="1230" y="151811"/>
                    <a:pt x="1103" y="153202"/>
                  </a:cubicBezTo>
                  <a:cubicBezTo>
                    <a:pt x="1017" y="154166"/>
                    <a:pt x="1207" y="155214"/>
                    <a:pt x="1241" y="156224"/>
                  </a:cubicBezTo>
                  <a:cubicBezTo>
                    <a:pt x="1261" y="156867"/>
                    <a:pt x="1542" y="157514"/>
                    <a:pt x="1505" y="158081"/>
                  </a:cubicBezTo>
                  <a:cubicBezTo>
                    <a:pt x="1459" y="158783"/>
                    <a:pt x="1534" y="159463"/>
                    <a:pt x="1554" y="160149"/>
                  </a:cubicBezTo>
                  <a:cubicBezTo>
                    <a:pt x="1585" y="161208"/>
                    <a:pt x="1704" y="162263"/>
                    <a:pt x="1760" y="163321"/>
                  </a:cubicBezTo>
                  <a:cubicBezTo>
                    <a:pt x="1826" y="164528"/>
                    <a:pt x="1779" y="165731"/>
                    <a:pt x="2137" y="166926"/>
                  </a:cubicBezTo>
                  <a:cubicBezTo>
                    <a:pt x="2342" y="167608"/>
                    <a:pt x="2273" y="168380"/>
                    <a:pt x="2557" y="169007"/>
                  </a:cubicBezTo>
                  <a:cubicBezTo>
                    <a:pt x="2259" y="169451"/>
                    <a:pt x="2753" y="169615"/>
                    <a:pt x="2750" y="169954"/>
                  </a:cubicBezTo>
                  <a:cubicBezTo>
                    <a:pt x="2726" y="171494"/>
                    <a:pt x="3578" y="172790"/>
                    <a:pt x="4158" y="174114"/>
                  </a:cubicBezTo>
                  <a:cubicBezTo>
                    <a:pt x="4844" y="175678"/>
                    <a:pt x="6171" y="176893"/>
                    <a:pt x="7363" y="178120"/>
                  </a:cubicBezTo>
                  <a:cubicBezTo>
                    <a:pt x="8514" y="179306"/>
                    <a:pt x="9710" y="180470"/>
                    <a:pt x="11299" y="181157"/>
                  </a:cubicBezTo>
                  <a:cubicBezTo>
                    <a:pt x="11809" y="181378"/>
                    <a:pt x="12534" y="181419"/>
                    <a:pt x="12822" y="181984"/>
                  </a:cubicBezTo>
                  <a:cubicBezTo>
                    <a:pt x="13120" y="182567"/>
                    <a:pt x="13744" y="182679"/>
                    <a:pt x="14169" y="182839"/>
                  </a:cubicBezTo>
                  <a:cubicBezTo>
                    <a:pt x="15859" y="183478"/>
                    <a:pt x="17688" y="183563"/>
                    <a:pt x="19470" y="183814"/>
                  </a:cubicBezTo>
                  <a:cubicBezTo>
                    <a:pt x="21161" y="184054"/>
                    <a:pt x="22867" y="184117"/>
                    <a:pt x="24580" y="184140"/>
                  </a:cubicBezTo>
                  <a:cubicBezTo>
                    <a:pt x="25780" y="184155"/>
                    <a:pt x="26959" y="184525"/>
                    <a:pt x="28179" y="184525"/>
                  </a:cubicBezTo>
                  <a:cubicBezTo>
                    <a:pt x="28309" y="184525"/>
                    <a:pt x="28439" y="184521"/>
                    <a:pt x="28569" y="184512"/>
                  </a:cubicBezTo>
                  <a:cubicBezTo>
                    <a:pt x="28647" y="184506"/>
                    <a:pt x="28728" y="184504"/>
                    <a:pt x="28810" y="184504"/>
                  </a:cubicBezTo>
                  <a:cubicBezTo>
                    <a:pt x="29069" y="184504"/>
                    <a:pt x="29346" y="184528"/>
                    <a:pt x="29608" y="184555"/>
                  </a:cubicBezTo>
                  <a:cubicBezTo>
                    <a:pt x="31011" y="184694"/>
                    <a:pt x="32431" y="184820"/>
                    <a:pt x="33826" y="184859"/>
                  </a:cubicBezTo>
                  <a:cubicBezTo>
                    <a:pt x="34779" y="184885"/>
                    <a:pt x="35741" y="185021"/>
                    <a:pt x="36682" y="185076"/>
                  </a:cubicBezTo>
                  <a:cubicBezTo>
                    <a:pt x="38289" y="185172"/>
                    <a:pt x="39896" y="185190"/>
                    <a:pt x="41501" y="185244"/>
                  </a:cubicBezTo>
                  <a:cubicBezTo>
                    <a:pt x="42200" y="185268"/>
                    <a:pt x="42898" y="185290"/>
                    <a:pt x="43597" y="185290"/>
                  </a:cubicBezTo>
                  <a:cubicBezTo>
                    <a:pt x="43889" y="185290"/>
                    <a:pt x="44182" y="185286"/>
                    <a:pt x="44475" y="185277"/>
                  </a:cubicBezTo>
                  <a:cubicBezTo>
                    <a:pt x="44687" y="185270"/>
                    <a:pt x="44898" y="185267"/>
                    <a:pt x="45110" y="185267"/>
                  </a:cubicBezTo>
                  <a:cubicBezTo>
                    <a:pt x="46071" y="185267"/>
                    <a:pt x="47034" y="185325"/>
                    <a:pt x="47996" y="185325"/>
                  </a:cubicBezTo>
                  <a:cubicBezTo>
                    <a:pt x="48164" y="185325"/>
                    <a:pt x="48332" y="185323"/>
                    <a:pt x="48500" y="185319"/>
                  </a:cubicBezTo>
                  <a:cubicBezTo>
                    <a:pt x="49156" y="185303"/>
                    <a:pt x="49855" y="185214"/>
                    <a:pt x="50495" y="185214"/>
                  </a:cubicBezTo>
                  <a:cubicBezTo>
                    <a:pt x="50699" y="185214"/>
                    <a:pt x="50896" y="185223"/>
                    <a:pt x="51084" y="185246"/>
                  </a:cubicBezTo>
                  <a:cubicBezTo>
                    <a:pt x="51603" y="185310"/>
                    <a:pt x="52138" y="185336"/>
                    <a:pt x="52655" y="185336"/>
                  </a:cubicBezTo>
                  <a:cubicBezTo>
                    <a:pt x="53016" y="185336"/>
                    <a:pt x="53369" y="185323"/>
                    <a:pt x="53700" y="185303"/>
                  </a:cubicBezTo>
                  <a:cubicBezTo>
                    <a:pt x="54827" y="185233"/>
                    <a:pt x="55955" y="185188"/>
                    <a:pt x="57080" y="185188"/>
                  </a:cubicBezTo>
                  <a:cubicBezTo>
                    <a:pt x="57409" y="185188"/>
                    <a:pt x="57737" y="185192"/>
                    <a:pt x="58066" y="185200"/>
                  </a:cubicBezTo>
                  <a:cubicBezTo>
                    <a:pt x="58193" y="185203"/>
                    <a:pt x="58320" y="185204"/>
                    <a:pt x="58447" y="185204"/>
                  </a:cubicBezTo>
                  <a:cubicBezTo>
                    <a:pt x="59827" y="185204"/>
                    <a:pt x="61189" y="185030"/>
                    <a:pt x="62557" y="184928"/>
                  </a:cubicBezTo>
                  <a:cubicBezTo>
                    <a:pt x="63001" y="184895"/>
                    <a:pt x="63520" y="184754"/>
                    <a:pt x="63963" y="184691"/>
                  </a:cubicBezTo>
                  <a:cubicBezTo>
                    <a:pt x="64590" y="184601"/>
                    <a:pt x="65150" y="184230"/>
                    <a:pt x="65758" y="184230"/>
                  </a:cubicBezTo>
                  <a:cubicBezTo>
                    <a:pt x="65803" y="184230"/>
                    <a:pt x="65849" y="184233"/>
                    <a:pt x="65895" y="184237"/>
                  </a:cubicBezTo>
                  <a:cubicBezTo>
                    <a:pt x="66103" y="184257"/>
                    <a:pt x="66312" y="184265"/>
                    <a:pt x="66520" y="184265"/>
                  </a:cubicBezTo>
                  <a:cubicBezTo>
                    <a:pt x="67103" y="184265"/>
                    <a:pt x="67681" y="184201"/>
                    <a:pt x="68247" y="184146"/>
                  </a:cubicBezTo>
                  <a:cubicBezTo>
                    <a:pt x="69311" y="184045"/>
                    <a:pt x="70396" y="184037"/>
                    <a:pt x="71452" y="183940"/>
                  </a:cubicBezTo>
                  <a:cubicBezTo>
                    <a:pt x="72480" y="183848"/>
                    <a:pt x="73642" y="183877"/>
                    <a:pt x="74622" y="183681"/>
                  </a:cubicBezTo>
                  <a:cubicBezTo>
                    <a:pt x="75694" y="183466"/>
                    <a:pt x="76791" y="183548"/>
                    <a:pt x="77873" y="183233"/>
                  </a:cubicBezTo>
                  <a:cubicBezTo>
                    <a:pt x="78995" y="182906"/>
                    <a:pt x="80231" y="182765"/>
                    <a:pt x="81436" y="182663"/>
                  </a:cubicBezTo>
                  <a:cubicBezTo>
                    <a:pt x="82101" y="182606"/>
                    <a:pt x="82717" y="182191"/>
                    <a:pt x="83396" y="182191"/>
                  </a:cubicBezTo>
                  <a:cubicBezTo>
                    <a:pt x="83580" y="182191"/>
                    <a:pt x="83768" y="182221"/>
                    <a:pt x="83964" y="182297"/>
                  </a:cubicBezTo>
                  <a:cubicBezTo>
                    <a:pt x="83970" y="182300"/>
                    <a:pt x="83977" y="182301"/>
                    <a:pt x="83985" y="182301"/>
                  </a:cubicBezTo>
                  <a:cubicBezTo>
                    <a:pt x="84057" y="182301"/>
                    <a:pt x="84196" y="182215"/>
                    <a:pt x="84224" y="182146"/>
                  </a:cubicBezTo>
                  <a:cubicBezTo>
                    <a:pt x="84321" y="181910"/>
                    <a:pt x="84517" y="181897"/>
                    <a:pt x="84718" y="181897"/>
                  </a:cubicBezTo>
                  <a:cubicBezTo>
                    <a:pt x="84741" y="181897"/>
                    <a:pt x="84765" y="181897"/>
                    <a:pt x="84789" y="181897"/>
                  </a:cubicBezTo>
                  <a:cubicBezTo>
                    <a:pt x="84982" y="181897"/>
                    <a:pt x="85168" y="181886"/>
                    <a:pt x="85263" y="181672"/>
                  </a:cubicBezTo>
                  <a:cubicBezTo>
                    <a:pt x="85409" y="181763"/>
                    <a:pt x="85546" y="181799"/>
                    <a:pt x="85677" y="181799"/>
                  </a:cubicBezTo>
                  <a:cubicBezTo>
                    <a:pt x="86141" y="181799"/>
                    <a:pt x="86527" y="181342"/>
                    <a:pt x="86993" y="181278"/>
                  </a:cubicBezTo>
                  <a:cubicBezTo>
                    <a:pt x="87467" y="181214"/>
                    <a:pt x="88216" y="181173"/>
                    <a:pt x="88734" y="180570"/>
                  </a:cubicBezTo>
                  <a:cubicBezTo>
                    <a:pt x="88982" y="180281"/>
                    <a:pt x="89812" y="180019"/>
                    <a:pt x="90214" y="179736"/>
                  </a:cubicBezTo>
                  <a:cubicBezTo>
                    <a:pt x="90777" y="179341"/>
                    <a:pt x="91431" y="178636"/>
                    <a:pt x="91940" y="178518"/>
                  </a:cubicBezTo>
                  <a:cubicBezTo>
                    <a:pt x="93303" y="178204"/>
                    <a:pt x="93505" y="176913"/>
                    <a:pt x="94368" y="176237"/>
                  </a:cubicBezTo>
                  <a:cubicBezTo>
                    <a:pt x="94910" y="175813"/>
                    <a:pt x="95064" y="175171"/>
                    <a:pt x="95372" y="174618"/>
                  </a:cubicBezTo>
                  <a:cubicBezTo>
                    <a:pt x="95789" y="173868"/>
                    <a:pt x="96337" y="173124"/>
                    <a:pt x="96495" y="172313"/>
                  </a:cubicBezTo>
                  <a:cubicBezTo>
                    <a:pt x="96706" y="171234"/>
                    <a:pt x="97049" y="170226"/>
                    <a:pt x="97498" y="169244"/>
                  </a:cubicBezTo>
                  <a:cubicBezTo>
                    <a:pt x="97568" y="169092"/>
                    <a:pt x="97687" y="168941"/>
                    <a:pt x="97614" y="168805"/>
                  </a:cubicBezTo>
                  <a:cubicBezTo>
                    <a:pt x="97319" y="168257"/>
                    <a:pt x="97625" y="167670"/>
                    <a:pt x="97717" y="167218"/>
                  </a:cubicBezTo>
                  <a:cubicBezTo>
                    <a:pt x="98032" y="165687"/>
                    <a:pt x="97973" y="164140"/>
                    <a:pt x="98130" y="162609"/>
                  </a:cubicBezTo>
                  <a:cubicBezTo>
                    <a:pt x="98244" y="161529"/>
                    <a:pt x="98247" y="160440"/>
                    <a:pt x="98143" y="159358"/>
                  </a:cubicBezTo>
                  <a:cubicBezTo>
                    <a:pt x="98024" y="158133"/>
                    <a:pt x="98368" y="156883"/>
                    <a:pt x="98192" y="155613"/>
                  </a:cubicBezTo>
                  <a:cubicBezTo>
                    <a:pt x="98108" y="155017"/>
                    <a:pt x="98190" y="154366"/>
                    <a:pt x="98216" y="153744"/>
                  </a:cubicBezTo>
                  <a:cubicBezTo>
                    <a:pt x="98263" y="152614"/>
                    <a:pt x="98245" y="151486"/>
                    <a:pt x="98278" y="150358"/>
                  </a:cubicBezTo>
                  <a:cubicBezTo>
                    <a:pt x="98299" y="149564"/>
                    <a:pt x="98176" y="148779"/>
                    <a:pt x="98263" y="147974"/>
                  </a:cubicBezTo>
                  <a:cubicBezTo>
                    <a:pt x="98337" y="147291"/>
                    <a:pt x="98590" y="146623"/>
                    <a:pt x="98491" y="145916"/>
                  </a:cubicBezTo>
                  <a:cubicBezTo>
                    <a:pt x="98445" y="145588"/>
                    <a:pt x="98274" y="145303"/>
                    <a:pt x="98300" y="144937"/>
                  </a:cubicBezTo>
                  <a:cubicBezTo>
                    <a:pt x="98356" y="144178"/>
                    <a:pt x="98654" y="143420"/>
                    <a:pt x="98365" y="142646"/>
                  </a:cubicBezTo>
                  <a:cubicBezTo>
                    <a:pt x="98291" y="142452"/>
                    <a:pt x="98161" y="142149"/>
                    <a:pt x="98244" y="142049"/>
                  </a:cubicBezTo>
                  <a:cubicBezTo>
                    <a:pt x="98977" y="141156"/>
                    <a:pt x="98196" y="140165"/>
                    <a:pt x="98472" y="139223"/>
                  </a:cubicBezTo>
                  <a:cubicBezTo>
                    <a:pt x="98806" y="138082"/>
                    <a:pt x="98147" y="136860"/>
                    <a:pt x="98603" y="135689"/>
                  </a:cubicBezTo>
                  <a:cubicBezTo>
                    <a:pt x="98645" y="135582"/>
                    <a:pt x="98605" y="135403"/>
                    <a:pt x="98537" y="135301"/>
                  </a:cubicBezTo>
                  <a:cubicBezTo>
                    <a:pt x="98160" y="134743"/>
                    <a:pt x="98414" y="134009"/>
                    <a:pt x="98528" y="133612"/>
                  </a:cubicBezTo>
                  <a:cubicBezTo>
                    <a:pt x="98789" y="132693"/>
                    <a:pt x="98347" y="131830"/>
                    <a:pt x="98680" y="130873"/>
                  </a:cubicBezTo>
                  <a:cubicBezTo>
                    <a:pt x="98963" y="130061"/>
                    <a:pt x="98746" y="128949"/>
                    <a:pt x="98770" y="127981"/>
                  </a:cubicBezTo>
                  <a:cubicBezTo>
                    <a:pt x="98807" y="126493"/>
                    <a:pt x="98796" y="124999"/>
                    <a:pt x="98936" y="123507"/>
                  </a:cubicBezTo>
                  <a:cubicBezTo>
                    <a:pt x="99013" y="122684"/>
                    <a:pt x="98965" y="121807"/>
                    <a:pt x="99002" y="120982"/>
                  </a:cubicBezTo>
                  <a:cubicBezTo>
                    <a:pt x="99072" y="119429"/>
                    <a:pt x="98998" y="117872"/>
                    <a:pt x="99128" y="116322"/>
                  </a:cubicBezTo>
                  <a:cubicBezTo>
                    <a:pt x="99244" y="114952"/>
                    <a:pt x="99152" y="113574"/>
                    <a:pt x="99244" y="112198"/>
                  </a:cubicBezTo>
                  <a:cubicBezTo>
                    <a:pt x="99272" y="111777"/>
                    <a:pt x="99417" y="111342"/>
                    <a:pt x="99332" y="110848"/>
                  </a:cubicBezTo>
                  <a:cubicBezTo>
                    <a:pt x="99179" y="109953"/>
                    <a:pt x="99070" y="108993"/>
                    <a:pt x="99143" y="108098"/>
                  </a:cubicBezTo>
                  <a:cubicBezTo>
                    <a:pt x="99214" y="107227"/>
                    <a:pt x="99127" y="106377"/>
                    <a:pt x="99158" y="105520"/>
                  </a:cubicBezTo>
                  <a:cubicBezTo>
                    <a:pt x="99191" y="104613"/>
                    <a:pt x="98792" y="103722"/>
                    <a:pt x="99033" y="102828"/>
                  </a:cubicBezTo>
                  <a:cubicBezTo>
                    <a:pt x="99236" y="102076"/>
                    <a:pt x="98989" y="101333"/>
                    <a:pt x="99015" y="100592"/>
                  </a:cubicBezTo>
                  <a:cubicBezTo>
                    <a:pt x="99038" y="99940"/>
                    <a:pt x="98877" y="99149"/>
                    <a:pt x="98928" y="98491"/>
                  </a:cubicBezTo>
                  <a:cubicBezTo>
                    <a:pt x="99038" y="97085"/>
                    <a:pt x="98877" y="95695"/>
                    <a:pt x="98791" y="94320"/>
                  </a:cubicBezTo>
                  <a:cubicBezTo>
                    <a:pt x="98707" y="92984"/>
                    <a:pt x="99084" y="91669"/>
                    <a:pt x="98780" y="90315"/>
                  </a:cubicBezTo>
                  <a:cubicBezTo>
                    <a:pt x="98661" y="89788"/>
                    <a:pt x="98782" y="89092"/>
                    <a:pt x="98855" y="88487"/>
                  </a:cubicBezTo>
                  <a:cubicBezTo>
                    <a:pt x="98995" y="87314"/>
                    <a:pt x="98393" y="86251"/>
                    <a:pt x="98459" y="85087"/>
                  </a:cubicBezTo>
                  <a:cubicBezTo>
                    <a:pt x="98492" y="84495"/>
                    <a:pt x="99033" y="83977"/>
                    <a:pt x="98734" y="83384"/>
                  </a:cubicBezTo>
                  <a:cubicBezTo>
                    <a:pt x="98430" y="82784"/>
                    <a:pt x="98761" y="82256"/>
                    <a:pt x="98866" y="81728"/>
                  </a:cubicBezTo>
                  <a:cubicBezTo>
                    <a:pt x="98956" y="81277"/>
                    <a:pt x="99156" y="80866"/>
                    <a:pt x="99089" y="80369"/>
                  </a:cubicBezTo>
                  <a:cubicBezTo>
                    <a:pt x="99040" y="79998"/>
                    <a:pt x="99108" y="79615"/>
                    <a:pt x="99200" y="79227"/>
                  </a:cubicBezTo>
                  <a:cubicBezTo>
                    <a:pt x="99263" y="78960"/>
                    <a:pt x="99429" y="78528"/>
                    <a:pt x="99246" y="78163"/>
                  </a:cubicBezTo>
                  <a:cubicBezTo>
                    <a:pt x="98899" y="77474"/>
                    <a:pt x="99143" y="76744"/>
                    <a:pt x="99171" y="76039"/>
                  </a:cubicBezTo>
                  <a:cubicBezTo>
                    <a:pt x="99214" y="74991"/>
                    <a:pt x="99322" y="73946"/>
                    <a:pt x="99220" y="72899"/>
                  </a:cubicBezTo>
                  <a:cubicBezTo>
                    <a:pt x="99163" y="72315"/>
                    <a:pt x="99480" y="71713"/>
                    <a:pt x="99039" y="71110"/>
                  </a:cubicBezTo>
                  <a:cubicBezTo>
                    <a:pt x="98952" y="70991"/>
                    <a:pt x="99320" y="70264"/>
                    <a:pt x="99282" y="69806"/>
                  </a:cubicBezTo>
                  <a:cubicBezTo>
                    <a:pt x="99240" y="69310"/>
                    <a:pt x="99627" y="68758"/>
                    <a:pt x="99113" y="68312"/>
                  </a:cubicBezTo>
                  <a:cubicBezTo>
                    <a:pt x="99034" y="68245"/>
                    <a:pt x="98964" y="68103"/>
                    <a:pt x="99074" y="68021"/>
                  </a:cubicBezTo>
                  <a:cubicBezTo>
                    <a:pt x="99649" y="67591"/>
                    <a:pt x="98884" y="66933"/>
                    <a:pt x="99319" y="66528"/>
                  </a:cubicBezTo>
                  <a:cubicBezTo>
                    <a:pt x="99756" y="66120"/>
                    <a:pt x="98625" y="65611"/>
                    <a:pt x="99445" y="65285"/>
                  </a:cubicBezTo>
                  <a:cubicBezTo>
                    <a:pt x="99102" y="64641"/>
                    <a:pt x="99346" y="64017"/>
                    <a:pt x="99519" y="63394"/>
                  </a:cubicBezTo>
                  <a:cubicBezTo>
                    <a:pt x="99552" y="63273"/>
                    <a:pt x="99564" y="63192"/>
                    <a:pt x="99455" y="63117"/>
                  </a:cubicBezTo>
                  <a:cubicBezTo>
                    <a:pt x="99080" y="62858"/>
                    <a:pt x="99228" y="62315"/>
                    <a:pt x="99313" y="62184"/>
                  </a:cubicBezTo>
                  <a:cubicBezTo>
                    <a:pt x="99995" y="61144"/>
                    <a:pt x="99520" y="59967"/>
                    <a:pt x="99765" y="58878"/>
                  </a:cubicBezTo>
                  <a:cubicBezTo>
                    <a:pt x="99903" y="58263"/>
                    <a:pt x="99514" y="57557"/>
                    <a:pt x="99944" y="56921"/>
                  </a:cubicBezTo>
                  <a:cubicBezTo>
                    <a:pt x="100068" y="56740"/>
                    <a:pt x="99936" y="56635"/>
                    <a:pt x="99729" y="56597"/>
                  </a:cubicBezTo>
                  <a:cubicBezTo>
                    <a:pt x="99633" y="56580"/>
                    <a:pt x="99507" y="56406"/>
                    <a:pt x="99596" y="56355"/>
                  </a:cubicBezTo>
                  <a:cubicBezTo>
                    <a:pt x="100354" y="55904"/>
                    <a:pt x="99823" y="55193"/>
                    <a:pt x="99907" y="54632"/>
                  </a:cubicBezTo>
                  <a:cubicBezTo>
                    <a:pt x="100055" y="53624"/>
                    <a:pt x="99622" y="52567"/>
                    <a:pt x="100057" y="51552"/>
                  </a:cubicBezTo>
                  <a:cubicBezTo>
                    <a:pt x="100078" y="51503"/>
                    <a:pt x="100113" y="51434"/>
                    <a:pt x="100095" y="51401"/>
                  </a:cubicBezTo>
                  <a:cubicBezTo>
                    <a:pt x="99713" y="50712"/>
                    <a:pt x="99898" y="49868"/>
                    <a:pt x="99994" y="49270"/>
                  </a:cubicBezTo>
                  <a:cubicBezTo>
                    <a:pt x="100160" y="48238"/>
                    <a:pt x="99950" y="47231"/>
                    <a:pt x="100042" y="46219"/>
                  </a:cubicBezTo>
                  <a:cubicBezTo>
                    <a:pt x="100077" y="45831"/>
                    <a:pt x="100614" y="45286"/>
                    <a:pt x="100056" y="44856"/>
                  </a:cubicBezTo>
                  <a:cubicBezTo>
                    <a:pt x="100542" y="44554"/>
                    <a:pt x="100631" y="44310"/>
                    <a:pt x="99962" y="44159"/>
                  </a:cubicBezTo>
                  <a:cubicBezTo>
                    <a:pt x="99924" y="44150"/>
                    <a:pt x="99893" y="43947"/>
                    <a:pt x="99894" y="43947"/>
                  </a:cubicBezTo>
                  <a:cubicBezTo>
                    <a:pt x="100751" y="43677"/>
                    <a:pt x="100177" y="43014"/>
                    <a:pt x="100051" y="42772"/>
                  </a:cubicBezTo>
                  <a:cubicBezTo>
                    <a:pt x="99629" y="41974"/>
                    <a:pt x="100207" y="41253"/>
                    <a:pt x="100128" y="40464"/>
                  </a:cubicBezTo>
                  <a:cubicBezTo>
                    <a:pt x="100057" y="39773"/>
                    <a:pt x="100283" y="38904"/>
                    <a:pt x="100210" y="38130"/>
                  </a:cubicBezTo>
                  <a:cubicBezTo>
                    <a:pt x="100152" y="37522"/>
                    <a:pt x="101053" y="36855"/>
                    <a:pt x="100117" y="36302"/>
                  </a:cubicBezTo>
                  <a:cubicBezTo>
                    <a:pt x="100102" y="36292"/>
                    <a:pt x="100134" y="36136"/>
                    <a:pt x="100183" y="36090"/>
                  </a:cubicBezTo>
                  <a:cubicBezTo>
                    <a:pt x="100567" y="35731"/>
                    <a:pt x="100723" y="35436"/>
                    <a:pt x="100352" y="34888"/>
                  </a:cubicBezTo>
                  <a:cubicBezTo>
                    <a:pt x="100203" y="34670"/>
                    <a:pt x="100788" y="34135"/>
                    <a:pt x="100623" y="33639"/>
                  </a:cubicBezTo>
                  <a:cubicBezTo>
                    <a:pt x="100606" y="33588"/>
                    <a:pt x="100619" y="33528"/>
                    <a:pt x="100602" y="33477"/>
                  </a:cubicBezTo>
                  <a:cubicBezTo>
                    <a:pt x="100365" y="32770"/>
                    <a:pt x="100379" y="32019"/>
                    <a:pt x="100620" y="31270"/>
                  </a:cubicBezTo>
                  <a:cubicBezTo>
                    <a:pt x="100656" y="31157"/>
                    <a:pt x="100631" y="30954"/>
                    <a:pt x="100553" y="30889"/>
                  </a:cubicBezTo>
                  <a:cubicBezTo>
                    <a:pt x="100300" y="30679"/>
                    <a:pt x="100388" y="30454"/>
                    <a:pt x="100459" y="30216"/>
                  </a:cubicBezTo>
                  <a:cubicBezTo>
                    <a:pt x="100670" y="29519"/>
                    <a:pt x="100393" y="28831"/>
                    <a:pt x="100412" y="28134"/>
                  </a:cubicBezTo>
                  <a:cubicBezTo>
                    <a:pt x="100429" y="27482"/>
                    <a:pt x="100387" y="26816"/>
                    <a:pt x="100376" y="26173"/>
                  </a:cubicBezTo>
                  <a:cubicBezTo>
                    <a:pt x="100362" y="25352"/>
                    <a:pt x="100584" y="24499"/>
                    <a:pt x="100616" y="23648"/>
                  </a:cubicBezTo>
                  <a:cubicBezTo>
                    <a:pt x="100636" y="23167"/>
                    <a:pt x="100359" y="22757"/>
                    <a:pt x="100424" y="22235"/>
                  </a:cubicBezTo>
                  <a:cubicBezTo>
                    <a:pt x="100499" y="21631"/>
                    <a:pt x="100948" y="20907"/>
                    <a:pt x="100215" y="20362"/>
                  </a:cubicBezTo>
                  <a:cubicBezTo>
                    <a:pt x="100195" y="20348"/>
                    <a:pt x="100279" y="20105"/>
                    <a:pt x="100331" y="20098"/>
                  </a:cubicBezTo>
                  <a:cubicBezTo>
                    <a:pt x="100795" y="20039"/>
                    <a:pt x="100536" y="19782"/>
                    <a:pt x="100485" y="19584"/>
                  </a:cubicBezTo>
                  <a:cubicBezTo>
                    <a:pt x="100431" y="19374"/>
                    <a:pt x="100262" y="19109"/>
                    <a:pt x="100336" y="18967"/>
                  </a:cubicBezTo>
                  <a:cubicBezTo>
                    <a:pt x="100632" y="18387"/>
                    <a:pt x="100547" y="17837"/>
                    <a:pt x="100399" y="17245"/>
                  </a:cubicBezTo>
                  <a:cubicBezTo>
                    <a:pt x="100272" y="16742"/>
                    <a:pt x="100438" y="16210"/>
                    <a:pt x="100293" y="15682"/>
                  </a:cubicBezTo>
                  <a:cubicBezTo>
                    <a:pt x="100088" y="14934"/>
                    <a:pt x="100034" y="14144"/>
                    <a:pt x="99812" y="13403"/>
                  </a:cubicBezTo>
                  <a:cubicBezTo>
                    <a:pt x="99646" y="12847"/>
                    <a:pt x="99324" y="12306"/>
                    <a:pt x="99168" y="11770"/>
                  </a:cubicBezTo>
                  <a:cubicBezTo>
                    <a:pt x="98541" y="9607"/>
                    <a:pt x="96924" y="8232"/>
                    <a:pt x="95329" y="6909"/>
                  </a:cubicBezTo>
                  <a:cubicBezTo>
                    <a:pt x="94331" y="6081"/>
                    <a:pt x="93016" y="5620"/>
                    <a:pt x="91871" y="4970"/>
                  </a:cubicBezTo>
                  <a:cubicBezTo>
                    <a:pt x="90542" y="4213"/>
                    <a:pt x="89158" y="3558"/>
                    <a:pt x="87730" y="3008"/>
                  </a:cubicBezTo>
                  <a:cubicBezTo>
                    <a:pt x="87139" y="2781"/>
                    <a:pt x="86474" y="2491"/>
                    <a:pt x="85878" y="2491"/>
                  </a:cubicBezTo>
                  <a:cubicBezTo>
                    <a:pt x="85777" y="2491"/>
                    <a:pt x="85678" y="2499"/>
                    <a:pt x="85582" y="2518"/>
                  </a:cubicBezTo>
                  <a:cubicBezTo>
                    <a:pt x="85370" y="2558"/>
                    <a:pt x="85149" y="2576"/>
                    <a:pt x="84937" y="2576"/>
                  </a:cubicBezTo>
                  <a:cubicBezTo>
                    <a:pt x="84557" y="2576"/>
                    <a:pt x="84203" y="2519"/>
                    <a:pt x="83972" y="2433"/>
                  </a:cubicBezTo>
                  <a:cubicBezTo>
                    <a:pt x="82640" y="1938"/>
                    <a:pt x="81290" y="1792"/>
                    <a:pt x="79911" y="1717"/>
                  </a:cubicBezTo>
                  <a:cubicBezTo>
                    <a:pt x="78803" y="1655"/>
                    <a:pt x="77703" y="1451"/>
                    <a:pt x="76591" y="1451"/>
                  </a:cubicBezTo>
                  <a:cubicBezTo>
                    <a:pt x="76318" y="1451"/>
                    <a:pt x="76045" y="1463"/>
                    <a:pt x="75771" y="1493"/>
                  </a:cubicBezTo>
                  <a:cubicBezTo>
                    <a:pt x="75762" y="1493"/>
                    <a:pt x="75753" y="1494"/>
                    <a:pt x="75744" y="1494"/>
                  </a:cubicBezTo>
                  <a:cubicBezTo>
                    <a:pt x="75522" y="1494"/>
                    <a:pt x="75295" y="1208"/>
                    <a:pt x="75071" y="1208"/>
                  </a:cubicBezTo>
                  <a:cubicBezTo>
                    <a:pt x="74956" y="1208"/>
                    <a:pt x="74842" y="1283"/>
                    <a:pt x="74730" y="1509"/>
                  </a:cubicBezTo>
                  <a:cubicBezTo>
                    <a:pt x="74659" y="1436"/>
                    <a:pt x="74601" y="1340"/>
                    <a:pt x="74516" y="1295"/>
                  </a:cubicBezTo>
                  <a:cubicBezTo>
                    <a:pt x="74178" y="1118"/>
                    <a:pt x="73628" y="761"/>
                    <a:pt x="73466" y="761"/>
                  </a:cubicBezTo>
                  <a:cubicBezTo>
                    <a:pt x="73450" y="761"/>
                    <a:pt x="73437" y="765"/>
                    <a:pt x="73429" y="773"/>
                  </a:cubicBezTo>
                  <a:cubicBezTo>
                    <a:pt x="73252" y="964"/>
                    <a:pt x="73071" y="1027"/>
                    <a:pt x="72895" y="1027"/>
                  </a:cubicBezTo>
                  <a:cubicBezTo>
                    <a:pt x="72642" y="1027"/>
                    <a:pt x="72402" y="896"/>
                    <a:pt x="72207" y="831"/>
                  </a:cubicBezTo>
                  <a:cubicBezTo>
                    <a:pt x="71367" y="548"/>
                    <a:pt x="70493" y="679"/>
                    <a:pt x="69635" y="466"/>
                  </a:cubicBezTo>
                  <a:cubicBezTo>
                    <a:pt x="69146" y="345"/>
                    <a:pt x="68607" y="292"/>
                    <a:pt x="68074" y="292"/>
                  </a:cubicBezTo>
                  <a:cubicBezTo>
                    <a:pt x="67566" y="292"/>
                    <a:pt x="67063" y="340"/>
                    <a:pt x="66612" y="422"/>
                  </a:cubicBezTo>
                  <a:cubicBezTo>
                    <a:pt x="66374" y="465"/>
                    <a:pt x="66140" y="481"/>
                    <a:pt x="65909" y="481"/>
                  </a:cubicBezTo>
                  <a:cubicBezTo>
                    <a:pt x="65261" y="481"/>
                    <a:pt x="64634" y="357"/>
                    <a:pt x="63998" y="357"/>
                  </a:cubicBezTo>
                  <a:cubicBezTo>
                    <a:pt x="63764" y="357"/>
                    <a:pt x="63528" y="373"/>
                    <a:pt x="63290" y="420"/>
                  </a:cubicBezTo>
                  <a:cubicBezTo>
                    <a:pt x="62932" y="489"/>
                    <a:pt x="62556" y="510"/>
                    <a:pt x="62176" y="510"/>
                  </a:cubicBezTo>
                  <a:cubicBezTo>
                    <a:pt x="61737" y="510"/>
                    <a:pt x="61294" y="482"/>
                    <a:pt x="60868" y="471"/>
                  </a:cubicBezTo>
                  <a:cubicBezTo>
                    <a:pt x="59512" y="432"/>
                    <a:pt x="58157" y="464"/>
                    <a:pt x="56802" y="433"/>
                  </a:cubicBezTo>
                  <a:cubicBezTo>
                    <a:pt x="56053" y="418"/>
                    <a:pt x="55246" y="463"/>
                    <a:pt x="54570" y="205"/>
                  </a:cubicBezTo>
                  <a:cubicBezTo>
                    <a:pt x="54155" y="47"/>
                    <a:pt x="53741" y="0"/>
                    <a:pt x="5333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90" name="Google Shape;2090;p88"/>
          <p:cNvSpPr txBox="1">
            <a:spLocks noGrp="1"/>
          </p:cNvSpPr>
          <p:nvPr>
            <p:ph type="ctrTitle"/>
          </p:nvPr>
        </p:nvSpPr>
        <p:spPr>
          <a:xfrm>
            <a:off x="3731700" y="1404625"/>
            <a:ext cx="2197500" cy="268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>
                <a:latin typeface="Lexend"/>
                <a:ea typeface="Lexend"/>
                <a:cs typeface="Lexend"/>
                <a:sym typeface="Lexend"/>
              </a:rPr>
              <a:t>Pre-Reading</a:t>
            </a:r>
            <a:endParaRPr b="1" u="sng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Read over the questions you will be answering about your assigned person’s family immigration story.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grpSp>
        <p:nvGrpSpPr>
          <p:cNvPr id="2091" name="Google Shape;2091;p88"/>
          <p:cNvGrpSpPr/>
          <p:nvPr/>
        </p:nvGrpSpPr>
        <p:grpSpPr>
          <a:xfrm>
            <a:off x="6586188" y="1404625"/>
            <a:ext cx="2197419" cy="3396282"/>
            <a:chOff x="4837350" y="1404625"/>
            <a:chExt cx="2197419" cy="3396282"/>
          </a:xfrm>
        </p:grpSpPr>
        <p:sp>
          <p:nvSpPr>
            <p:cNvPr id="2092" name="Google Shape;2092;p88"/>
            <p:cNvSpPr/>
            <p:nvPr/>
          </p:nvSpPr>
          <p:spPr>
            <a:xfrm>
              <a:off x="4909202" y="4066539"/>
              <a:ext cx="2027569" cy="703808"/>
            </a:xfrm>
            <a:custGeom>
              <a:avLst/>
              <a:gdLst/>
              <a:ahLst/>
              <a:cxnLst/>
              <a:rect l="l" t="t" r="r" b="b"/>
              <a:pathLst>
                <a:path w="93243" h="38407" extrusionOk="0">
                  <a:moveTo>
                    <a:pt x="90950" y="0"/>
                  </a:moveTo>
                  <a:cubicBezTo>
                    <a:pt x="90551" y="0"/>
                    <a:pt x="90166" y="41"/>
                    <a:pt x="89816" y="205"/>
                  </a:cubicBezTo>
                  <a:cubicBezTo>
                    <a:pt x="88592" y="776"/>
                    <a:pt x="87319" y="639"/>
                    <a:pt x="86072" y="830"/>
                  </a:cubicBezTo>
                  <a:cubicBezTo>
                    <a:pt x="86041" y="835"/>
                    <a:pt x="86008" y="837"/>
                    <a:pt x="85976" y="837"/>
                  </a:cubicBezTo>
                  <a:cubicBezTo>
                    <a:pt x="85756" y="837"/>
                    <a:pt x="85508" y="744"/>
                    <a:pt x="85304" y="744"/>
                  </a:cubicBezTo>
                  <a:cubicBezTo>
                    <a:pt x="85235" y="744"/>
                    <a:pt x="85172" y="755"/>
                    <a:pt x="85116" y="783"/>
                  </a:cubicBezTo>
                  <a:cubicBezTo>
                    <a:pt x="84699" y="993"/>
                    <a:pt x="84272" y="1037"/>
                    <a:pt x="83843" y="1037"/>
                  </a:cubicBezTo>
                  <a:cubicBezTo>
                    <a:pt x="83542" y="1037"/>
                    <a:pt x="83239" y="1015"/>
                    <a:pt x="82940" y="1015"/>
                  </a:cubicBezTo>
                  <a:cubicBezTo>
                    <a:pt x="82846" y="1015"/>
                    <a:pt x="82752" y="1017"/>
                    <a:pt x="82659" y="1023"/>
                  </a:cubicBezTo>
                  <a:cubicBezTo>
                    <a:pt x="80792" y="1135"/>
                    <a:pt x="78920" y="1130"/>
                    <a:pt x="77050" y="1188"/>
                  </a:cubicBezTo>
                  <a:cubicBezTo>
                    <a:pt x="76816" y="1196"/>
                    <a:pt x="76586" y="1350"/>
                    <a:pt x="76355" y="1350"/>
                  </a:cubicBezTo>
                  <a:cubicBezTo>
                    <a:pt x="76353" y="1350"/>
                    <a:pt x="76350" y="1350"/>
                    <a:pt x="76348" y="1350"/>
                  </a:cubicBezTo>
                  <a:cubicBezTo>
                    <a:pt x="75877" y="1344"/>
                    <a:pt x="75394" y="1190"/>
                    <a:pt x="74925" y="1190"/>
                  </a:cubicBezTo>
                  <a:cubicBezTo>
                    <a:pt x="74570" y="1190"/>
                    <a:pt x="74222" y="1278"/>
                    <a:pt x="73893" y="1585"/>
                  </a:cubicBezTo>
                  <a:cubicBezTo>
                    <a:pt x="73865" y="1611"/>
                    <a:pt x="73798" y="1625"/>
                    <a:pt x="73735" y="1625"/>
                  </a:cubicBezTo>
                  <a:cubicBezTo>
                    <a:pt x="73677" y="1625"/>
                    <a:pt x="73621" y="1613"/>
                    <a:pt x="73603" y="1590"/>
                  </a:cubicBezTo>
                  <a:cubicBezTo>
                    <a:pt x="73414" y="1351"/>
                    <a:pt x="73208" y="1279"/>
                    <a:pt x="72994" y="1279"/>
                  </a:cubicBezTo>
                  <a:cubicBezTo>
                    <a:pt x="72754" y="1279"/>
                    <a:pt x="72502" y="1369"/>
                    <a:pt x="72252" y="1414"/>
                  </a:cubicBezTo>
                  <a:cubicBezTo>
                    <a:pt x="71486" y="1550"/>
                    <a:pt x="70716" y="1768"/>
                    <a:pt x="69951" y="1768"/>
                  </a:cubicBezTo>
                  <a:cubicBezTo>
                    <a:pt x="69932" y="1768"/>
                    <a:pt x="69913" y="1767"/>
                    <a:pt x="69893" y="1767"/>
                  </a:cubicBezTo>
                  <a:cubicBezTo>
                    <a:pt x="68771" y="1750"/>
                    <a:pt x="67649" y="1712"/>
                    <a:pt x="66526" y="1712"/>
                  </a:cubicBezTo>
                  <a:cubicBezTo>
                    <a:pt x="66270" y="1712"/>
                    <a:pt x="66013" y="1714"/>
                    <a:pt x="65757" y="1719"/>
                  </a:cubicBezTo>
                  <a:cubicBezTo>
                    <a:pt x="64757" y="1737"/>
                    <a:pt x="63755" y="1852"/>
                    <a:pt x="62755" y="1852"/>
                  </a:cubicBezTo>
                  <a:cubicBezTo>
                    <a:pt x="62105" y="1852"/>
                    <a:pt x="61456" y="1803"/>
                    <a:pt x="60809" y="1648"/>
                  </a:cubicBezTo>
                  <a:cubicBezTo>
                    <a:pt x="60784" y="1643"/>
                    <a:pt x="60761" y="1640"/>
                    <a:pt x="60738" y="1640"/>
                  </a:cubicBezTo>
                  <a:cubicBezTo>
                    <a:pt x="60646" y="1640"/>
                    <a:pt x="60572" y="1688"/>
                    <a:pt x="60546" y="1782"/>
                  </a:cubicBezTo>
                  <a:cubicBezTo>
                    <a:pt x="60495" y="1959"/>
                    <a:pt x="60430" y="2010"/>
                    <a:pt x="60319" y="2010"/>
                  </a:cubicBezTo>
                  <a:cubicBezTo>
                    <a:pt x="60256" y="2010"/>
                    <a:pt x="60179" y="1994"/>
                    <a:pt x="60081" y="1975"/>
                  </a:cubicBezTo>
                  <a:cubicBezTo>
                    <a:pt x="59611" y="1885"/>
                    <a:pt x="59133" y="1856"/>
                    <a:pt x="58655" y="1856"/>
                  </a:cubicBezTo>
                  <a:cubicBezTo>
                    <a:pt x="58008" y="1856"/>
                    <a:pt x="57359" y="1910"/>
                    <a:pt x="56726" y="1940"/>
                  </a:cubicBezTo>
                  <a:cubicBezTo>
                    <a:pt x="56679" y="1943"/>
                    <a:pt x="56632" y="1944"/>
                    <a:pt x="56585" y="1944"/>
                  </a:cubicBezTo>
                  <a:cubicBezTo>
                    <a:pt x="56172" y="1944"/>
                    <a:pt x="55742" y="1866"/>
                    <a:pt x="55343" y="1866"/>
                  </a:cubicBezTo>
                  <a:cubicBezTo>
                    <a:pt x="55104" y="1866"/>
                    <a:pt x="54876" y="1894"/>
                    <a:pt x="54669" y="1982"/>
                  </a:cubicBezTo>
                  <a:cubicBezTo>
                    <a:pt x="54540" y="2038"/>
                    <a:pt x="54419" y="2058"/>
                    <a:pt x="54304" y="2058"/>
                  </a:cubicBezTo>
                  <a:cubicBezTo>
                    <a:pt x="54020" y="2058"/>
                    <a:pt x="53766" y="1938"/>
                    <a:pt x="53471" y="1938"/>
                  </a:cubicBezTo>
                  <a:cubicBezTo>
                    <a:pt x="53384" y="1938"/>
                    <a:pt x="53294" y="1948"/>
                    <a:pt x="53198" y="1975"/>
                  </a:cubicBezTo>
                  <a:cubicBezTo>
                    <a:pt x="52693" y="2118"/>
                    <a:pt x="52148" y="2144"/>
                    <a:pt x="51594" y="2144"/>
                  </a:cubicBezTo>
                  <a:cubicBezTo>
                    <a:pt x="51290" y="2144"/>
                    <a:pt x="50983" y="2136"/>
                    <a:pt x="50678" y="2136"/>
                  </a:cubicBezTo>
                  <a:cubicBezTo>
                    <a:pt x="50495" y="2136"/>
                    <a:pt x="50314" y="2139"/>
                    <a:pt x="50134" y="2147"/>
                  </a:cubicBezTo>
                  <a:cubicBezTo>
                    <a:pt x="49443" y="2180"/>
                    <a:pt x="48751" y="2183"/>
                    <a:pt x="48059" y="2183"/>
                  </a:cubicBezTo>
                  <a:cubicBezTo>
                    <a:pt x="47885" y="2183"/>
                    <a:pt x="47711" y="2183"/>
                    <a:pt x="47537" y="2183"/>
                  </a:cubicBezTo>
                  <a:cubicBezTo>
                    <a:pt x="47161" y="2183"/>
                    <a:pt x="46784" y="2184"/>
                    <a:pt x="46408" y="2190"/>
                  </a:cubicBezTo>
                  <a:cubicBezTo>
                    <a:pt x="45387" y="2207"/>
                    <a:pt x="44367" y="2241"/>
                    <a:pt x="43346" y="2281"/>
                  </a:cubicBezTo>
                  <a:cubicBezTo>
                    <a:pt x="42622" y="2310"/>
                    <a:pt x="41908" y="2384"/>
                    <a:pt x="41182" y="2384"/>
                  </a:cubicBezTo>
                  <a:cubicBezTo>
                    <a:pt x="40847" y="2384"/>
                    <a:pt x="40510" y="2369"/>
                    <a:pt x="40169" y="2325"/>
                  </a:cubicBezTo>
                  <a:cubicBezTo>
                    <a:pt x="39930" y="2295"/>
                    <a:pt x="39688" y="2282"/>
                    <a:pt x="39444" y="2282"/>
                  </a:cubicBezTo>
                  <a:cubicBezTo>
                    <a:pt x="38610" y="2282"/>
                    <a:pt x="37753" y="2435"/>
                    <a:pt x="36925" y="2573"/>
                  </a:cubicBezTo>
                  <a:cubicBezTo>
                    <a:pt x="36900" y="2577"/>
                    <a:pt x="36876" y="2579"/>
                    <a:pt x="36853" y="2579"/>
                  </a:cubicBezTo>
                  <a:cubicBezTo>
                    <a:pt x="36646" y="2579"/>
                    <a:pt x="36528" y="2421"/>
                    <a:pt x="36340" y="2421"/>
                  </a:cubicBezTo>
                  <a:cubicBezTo>
                    <a:pt x="36297" y="2421"/>
                    <a:pt x="36251" y="2429"/>
                    <a:pt x="36199" y="2450"/>
                  </a:cubicBezTo>
                  <a:cubicBezTo>
                    <a:pt x="35602" y="2681"/>
                    <a:pt x="34982" y="2762"/>
                    <a:pt x="34353" y="2762"/>
                  </a:cubicBezTo>
                  <a:cubicBezTo>
                    <a:pt x="34037" y="2762"/>
                    <a:pt x="33718" y="2742"/>
                    <a:pt x="33399" y="2710"/>
                  </a:cubicBezTo>
                  <a:cubicBezTo>
                    <a:pt x="33087" y="2679"/>
                    <a:pt x="32755" y="2612"/>
                    <a:pt x="32443" y="2612"/>
                  </a:cubicBezTo>
                  <a:cubicBezTo>
                    <a:pt x="32300" y="2612"/>
                    <a:pt x="32160" y="2626"/>
                    <a:pt x="32028" y="2665"/>
                  </a:cubicBezTo>
                  <a:cubicBezTo>
                    <a:pt x="31448" y="2833"/>
                    <a:pt x="30858" y="2871"/>
                    <a:pt x="30267" y="2871"/>
                  </a:cubicBezTo>
                  <a:cubicBezTo>
                    <a:pt x="29796" y="2871"/>
                    <a:pt x="29323" y="2847"/>
                    <a:pt x="28853" y="2847"/>
                  </a:cubicBezTo>
                  <a:cubicBezTo>
                    <a:pt x="28269" y="2847"/>
                    <a:pt x="27689" y="2884"/>
                    <a:pt x="27118" y="3048"/>
                  </a:cubicBezTo>
                  <a:cubicBezTo>
                    <a:pt x="27085" y="3058"/>
                    <a:pt x="27041" y="3069"/>
                    <a:pt x="27006" y="3069"/>
                  </a:cubicBezTo>
                  <a:cubicBezTo>
                    <a:pt x="26986" y="3069"/>
                    <a:pt x="26968" y="3065"/>
                    <a:pt x="26957" y="3056"/>
                  </a:cubicBezTo>
                  <a:cubicBezTo>
                    <a:pt x="26711" y="2857"/>
                    <a:pt x="26448" y="2793"/>
                    <a:pt x="26182" y="2793"/>
                  </a:cubicBezTo>
                  <a:cubicBezTo>
                    <a:pt x="25750" y="2793"/>
                    <a:pt x="25311" y="2962"/>
                    <a:pt x="24932" y="2993"/>
                  </a:cubicBezTo>
                  <a:cubicBezTo>
                    <a:pt x="23659" y="3094"/>
                    <a:pt x="22373" y="3177"/>
                    <a:pt x="21099" y="3248"/>
                  </a:cubicBezTo>
                  <a:cubicBezTo>
                    <a:pt x="19982" y="3312"/>
                    <a:pt x="18875" y="3441"/>
                    <a:pt x="17762" y="3524"/>
                  </a:cubicBezTo>
                  <a:cubicBezTo>
                    <a:pt x="17179" y="3568"/>
                    <a:pt x="16577" y="3780"/>
                    <a:pt x="16014" y="3780"/>
                  </a:cubicBezTo>
                  <a:cubicBezTo>
                    <a:pt x="15894" y="3780"/>
                    <a:pt x="15776" y="3770"/>
                    <a:pt x="15660" y="3747"/>
                  </a:cubicBezTo>
                  <a:cubicBezTo>
                    <a:pt x="15606" y="3737"/>
                    <a:pt x="15552" y="3732"/>
                    <a:pt x="15498" y="3732"/>
                  </a:cubicBezTo>
                  <a:cubicBezTo>
                    <a:pt x="15191" y="3732"/>
                    <a:pt x="14890" y="3876"/>
                    <a:pt x="14600" y="3876"/>
                  </a:cubicBezTo>
                  <a:cubicBezTo>
                    <a:pt x="14435" y="3876"/>
                    <a:pt x="14273" y="3829"/>
                    <a:pt x="14117" y="3682"/>
                  </a:cubicBezTo>
                  <a:cubicBezTo>
                    <a:pt x="13648" y="4032"/>
                    <a:pt x="13113" y="4079"/>
                    <a:pt x="12579" y="4079"/>
                  </a:cubicBezTo>
                  <a:cubicBezTo>
                    <a:pt x="12383" y="4079"/>
                    <a:pt x="12187" y="4073"/>
                    <a:pt x="11994" y="4073"/>
                  </a:cubicBezTo>
                  <a:cubicBezTo>
                    <a:pt x="11849" y="4073"/>
                    <a:pt x="11707" y="4077"/>
                    <a:pt x="11567" y="4089"/>
                  </a:cubicBezTo>
                  <a:cubicBezTo>
                    <a:pt x="10009" y="4229"/>
                    <a:pt x="8440" y="4398"/>
                    <a:pt x="6874" y="4422"/>
                  </a:cubicBezTo>
                  <a:cubicBezTo>
                    <a:pt x="5242" y="4446"/>
                    <a:pt x="3631" y="4520"/>
                    <a:pt x="2009" y="4748"/>
                  </a:cubicBezTo>
                  <a:cubicBezTo>
                    <a:pt x="1768" y="4782"/>
                    <a:pt x="1416" y="4953"/>
                    <a:pt x="1070" y="4953"/>
                  </a:cubicBezTo>
                  <a:cubicBezTo>
                    <a:pt x="776" y="4953"/>
                    <a:pt x="486" y="4829"/>
                    <a:pt x="274" y="4389"/>
                  </a:cubicBezTo>
                  <a:lnTo>
                    <a:pt x="274" y="4389"/>
                  </a:lnTo>
                  <a:cubicBezTo>
                    <a:pt x="294" y="4662"/>
                    <a:pt x="269" y="4852"/>
                    <a:pt x="245" y="5051"/>
                  </a:cubicBezTo>
                  <a:cubicBezTo>
                    <a:pt x="89" y="6372"/>
                    <a:pt x="62" y="7728"/>
                    <a:pt x="142" y="9030"/>
                  </a:cubicBezTo>
                  <a:cubicBezTo>
                    <a:pt x="243" y="10694"/>
                    <a:pt x="1" y="12364"/>
                    <a:pt x="342" y="14029"/>
                  </a:cubicBezTo>
                  <a:cubicBezTo>
                    <a:pt x="564" y="15116"/>
                    <a:pt x="458" y="16257"/>
                    <a:pt x="653" y="17376"/>
                  </a:cubicBezTo>
                  <a:cubicBezTo>
                    <a:pt x="922" y="18915"/>
                    <a:pt x="795" y="20490"/>
                    <a:pt x="1139" y="22053"/>
                  </a:cubicBezTo>
                  <a:cubicBezTo>
                    <a:pt x="1441" y="23424"/>
                    <a:pt x="1418" y="24833"/>
                    <a:pt x="1953" y="26214"/>
                  </a:cubicBezTo>
                  <a:cubicBezTo>
                    <a:pt x="2376" y="27301"/>
                    <a:pt x="2964" y="28271"/>
                    <a:pt x="3448" y="29307"/>
                  </a:cubicBezTo>
                  <a:cubicBezTo>
                    <a:pt x="3844" y="30158"/>
                    <a:pt x="4765" y="30531"/>
                    <a:pt x="5215" y="31276"/>
                  </a:cubicBezTo>
                  <a:cubicBezTo>
                    <a:pt x="5621" y="31948"/>
                    <a:pt x="6326" y="32248"/>
                    <a:pt x="6776" y="32871"/>
                  </a:cubicBezTo>
                  <a:cubicBezTo>
                    <a:pt x="7150" y="33389"/>
                    <a:pt x="7884" y="33680"/>
                    <a:pt x="8504" y="33975"/>
                  </a:cubicBezTo>
                  <a:cubicBezTo>
                    <a:pt x="9481" y="34436"/>
                    <a:pt x="10396" y="35010"/>
                    <a:pt x="11435" y="35364"/>
                  </a:cubicBezTo>
                  <a:cubicBezTo>
                    <a:pt x="12475" y="35718"/>
                    <a:pt x="13546" y="35914"/>
                    <a:pt x="14596" y="36206"/>
                  </a:cubicBezTo>
                  <a:cubicBezTo>
                    <a:pt x="15532" y="36466"/>
                    <a:pt x="16517" y="36602"/>
                    <a:pt x="17453" y="36686"/>
                  </a:cubicBezTo>
                  <a:cubicBezTo>
                    <a:pt x="17707" y="36709"/>
                    <a:pt x="17964" y="36715"/>
                    <a:pt x="18224" y="36715"/>
                  </a:cubicBezTo>
                  <a:cubicBezTo>
                    <a:pt x="18511" y="36715"/>
                    <a:pt x="18802" y="36707"/>
                    <a:pt x="19092" y="36707"/>
                  </a:cubicBezTo>
                  <a:cubicBezTo>
                    <a:pt x="19511" y="36707"/>
                    <a:pt x="19931" y="36723"/>
                    <a:pt x="20344" y="36798"/>
                  </a:cubicBezTo>
                  <a:cubicBezTo>
                    <a:pt x="20396" y="36807"/>
                    <a:pt x="20447" y="36811"/>
                    <a:pt x="20498" y="36811"/>
                  </a:cubicBezTo>
                  <a:cubicBezTo>
                    <a:pt x="20730" y="36811"/>
                    <a:pt x="20959" y="36732"/>
                    <a:pt x="21202" y="36732"/>
                  </a:cubicBezTo>
                  <a:cubicBezTo>
                    <a:pt x="21382" y="36732"/>
                    <a:pt x="21569" y="36775"/>
                    <a:pt x="21771" y="36927"/>
                  </a:cubicBezTo>
                  <a:cubicBezTo>
                    <a:pt x="21907" y="37028"/>
                    <a:pt x="22207" y="37036"/>
                    <a:pt x="22533" y="37036"/>
                  </a:cubicBezTo>
                  <a:cubicBezTo>
                    <a:pt x="22596" y="37036"/>
                    <a:pt x="22660" y="37036"/>
                    <a:pt x="22725" y="37036"/>
                  </a:cubicBezTo>
                  <a:cubicBezTo>
                    <a:pt x="22976" y="37036"/>
                    <a:pt x="23228" y="37041"/>
                    <a:pt x="23420" y="37087"/>
                  </a:cubicBezTo>
                  <a:cubicBezTo>
                    <a:pt x="24010" y="37230"/>
                    <a:pt x="24652" y="37431"/>
                    <a:pt x="25243" y="37431"/>
                  </a:cubicBezTo>
                  <a:cubicBezTo>
                    <a:pt x="25407" y="37431"/>
                    <a:pt x="25567" y="37415"/>
                    <a:pt x="25721" y="37378"/>
                  </a:cubicBezTo>
                  <a:cubicBezTo>
                    <a:pt x="26071" y="37295"/>
                    <a:pt x="26417" y="37263"/>
                    <a:pt x="26757" y="37263"/>
                  </a:cubicBezTo>
                  <a:cubicBezTo>
                    <a:pt x="27340" y="37263"/>
                    <a:pt x="27904" y="37358"/>
                    <a:pt x="28433" y="37452"/>
                  </a:cubicBezTo>
                  <a:cubicBezTo>
                    <a:pt x="28958" y="37545"/>
                    <a:pt x="29482" y="37570"/>
                    <a:pt x="29999" y="37570"/>
                  </a:cubicBezTo>
                  <a:cubicBezTo>
                    <a:pt x="30526" y="37570"/>
                    <a:pt x="31046" y="37544"/>
                    <a:pt x="31557" y="37538"/>
                  </a:cubicBezTo>
                  <a:cubicBezTo>
                    <a:pt x="31570" y="37538"/>
                    <a:pt x="31583" y="37538"/>
                    <a:pt x="31596" y="37538"/>
                  </a:cubicBezTo>
                  <a:cubicBezTo>
                    <a:pt x="32472" y="37538"/>
                    <a:pt x="33318" y="37945"/>
                    <a:pt x="34182" y="37945"/>
                  </a:cubicBezTo>
                  <a:cubicBezTo>
                    <a:pt x="34493" y="37945"/>
                    <a:pt x="34807" y="37892"/>
                    <a:pt x="35125" y="37747"/>
                  </a:cubicBezTo>
                  <a:cubicBezTo>
                    <a:pt x="35356" y="38034"/>
                    <a:pt x="35613" y="38117"/>
                    <a:pt x="35885" y="38117"/>
                  </a:cubicBezTo>
                  <a:cubicBezTo>
                    <a:pt x="36260" y="38117"/>
                    <a:pt x="36663" y="37959"/>
                    <a:pt x="37067" y="37959"/>
                  </a:cubicBezTo>
                  <a:cubicBezTo>
                    <a:pt x="37204" y="37959"/>
                    <a:pt x="37340" y="37977"/>
                    <a:pt x="37476" y="38026"/>
                  </a:cubicBezTo>
                  <a:cubicBezTo>
                    <a:pt x="37788" y="38138"/>
                    <a:pt x="38190" y="38177"/>
                    <a:pt x="38616" y="38177"/>
                  </a:cubicBezTo>
                  <a:cubicBezTo>
                    <a:pt x="39041" y="38177"/>
                    <a:pt x="39490" y="38138"/>
                    <a:pt x="39900" y="38092"/>
                  </a:cubicBezTo>
                  <a:cubicBezTo>
                    <a:pt x="40031" y="38079"/>
                    <a:pt x="40144" y="37843"/>
                    <a:pt x="40260" y="37843"/>
                  </a:cubicBezTo>
                  <a:cubicBezTo>
                    <a:pt x="40306" y="37843"/>
                    <a:pt x="40352" y="37881"/>
                    <a:pt x="40401" y="37985"/>
                  </a:cubicBezTo>
                  <a:cubicBezTo>
                    <a:pt x="40514" y="38230"/>
                    <a:pt x="40639" y="38308"/>
                    <a:pt x="40768" y="38308"/>
                  </a:cubicBezTo>
                  <a:cubicBezTo>
                    <a:pt x="40934" y="38308"/>
                    <a:pt x="41108" y="38180"/>
                    <a:pt x="41274" y="38106"/>
                  </a:cubicBezTo>
                  <a:cubicBezTo>
                    <a:pt x="41470" y="38019"/>
                    <a:pt x="41655" y="37978"/>
                    <a:pt x="41843" y="37978"/>
                  </a:cubicBezTo>
                  <a:cubicBezTo>
                    <a:pt x="42015" y="37978"/>
                    <a:pt x="42190" y="38012"/>
                    <a:pt x="42377" y="38078"/>
                  </a:cubicBezTo>
                  <a:cubicBezTo>
                    <a:pt x="42716" y="38195"/>
                    <a:pt x="43150" y="38122"/>
                    <a:pt x="43462" y="38202"/>
                  </a:cubicBezTo>
                  <a:cubicBezTo>
                    <a:pt x="43524" y="38218"/>
                    <a:pt x="43585" y="38225"/>
                    <a:pt x="43644" y="38225"/>
                  </a:cubicBezTo>
                  <a:cubicBezTo>
                    <a:pt x="44030" y="38225"/>
                    <a:pt x="44362" y="37938"/>
                    <a:pt x="44681" y="37938"/>
                  </a:cubicBezTo>
                  <a:cubicBezTo>
                    <a:pt x="44770" y="37938"/>
                    <a:pt x="44857" y="37960"/>
                    <a:pt x="44945" y="38016"/>
                  </a:cubicBezTo>
                  <a:cubicBezTo>
                    <a:pt x="45192" y="38177"/>
                    <a:pt x="45480" y="38231"/>
                    <a:pt x="45731" y="38231"/>
                  </a:cubicBezTo>
                  <a:cubicBezTo>
                    <a:pt x="45925" y="38231"/>
                    <a:pt x="46097" y="38198"/>
                    <a:pt x="46209" y="38158"/>
                  </a:cubicBezTo>
                  <a:cubicBezTo>
                    <a:pt x="46481" y="38059"/>
                    <a:pt x="46749" y="38025"/>
                    <a:pt x="47014" y="38025"/>
                  </a:cubicBezTo>
                  <a:cubicBezTo>
                    <a:pt x="47584" y="38025"/>
                    <a:pt x="48142" y="38181"/>
                    <a:pt x="48707" y="38181"/>
                  </a:cubicBezTo>
                  <a:cubicBezTo>
                    <a:pt x="48766" y="38181"/>
                    <a:pt x="48824" y="38180"/>
                    <a:pt x="48884" y="38176"/>
                  </a:cubicBezTo>
                  <a:cubicBezTo>
                    <a:pt x="49335" y="38147"/>
                    <a:pt x="49788" y="37991"/>
                    <a:pt x="50269" y="37991"/>
                  </a:cubicBezTo>
                  <a:cubicBezTo>
                    <a:pt x="50432" y="37991"/>
                    <a:pt x="50599" y="38009"/>
                    <a:pt x="50770" y="38056"/>
                  </a:cubicBezTo>
                  <a:cubicBezTo>
                    <a:pt x="50957" y="38108"/>
                    <a:pt x="51108" y="38407"/>
                    <a:pt x="51296" y="38407"/>
                  </a:cubicBezTo>
                  <a:cubicBezTo>
                    <a:pt x="51353" y="38407"/>
                    <a:pt x="51413" y="38380"/>
                    <a:pt x="51478" y="38311"/>
                  </a:cubicBezTo>
                  <a:cubicBezTo>
                    <a:pt x="51727" y="38047"/>
                    <a:pt x="51997" y="37968"/>
                    <a:pt x="52277" y="37968"/>
                  </a:cubicBezTo>
                  <a:cubicBezTo>
                    <a:pt x="52700" y="37968"/>
                    <a:pt x="53145" y="38151"/>
                    <a:pt x="53565" y="38151"/>
                  </a:cubicBezTo>
                  <a:cubicBezTo>
                    <a:pt x="53781" y="38151"/>
                    <a:pt x="53991" y="38103"/>
                    <a:pt x="54188" y="37956"/>
                  </a:cubicBezTo>
                  <a:cubicBezTo>
                    <a:pt x="54353" y="38097"/>
                    <a:pt x="54521" y="38144"/>
                    <a:pt x="54692" y="38144"/>
                  </a:cubicBezTo>
                  <a:cubicBezTo>
                    <a:pt x="55035" y="38144"/>
                    <a:pt x="55389" y="37956"/>
                    <a:pt x="55752" y="37956"/>
                  </a:cubicBezTo>
                  <a:cubicBezTo>
                    <a:pt x="55844" y="37956"/>
                    <a:pt x="55936" y="37968"/>
                    <a:pt x="56029" y="37998"/>
                  </a:cubicBezTo>
                  <a:cubicBezTo>
                    <a:pt x="56168" y="38044"/>
                    <a:pt x="56374" y="38214"/>
                    <a:pt x="56641" y="38214"/>
                  </a:cubicBezTo>
                  <a:cubicBezTo>
                    <a:pt x="56711" y="38214"/>
                    <a:pt x="56786" y="38202"/>
                    <a:pt x="56864" y="38173"/>
                  </a:cubicBezTo>
                  <a:cubicBezTo>
                    <a:pt x="57923" y="37779"/>
                    <a:pt x="59073" y="37797"/>
                    <a:pt x="60185" y="37641"/>
                  </a:cubicBezTo>
                  <a:cubicBezTo>
                    <a:pt x="61345" y="37478"/>
                    <a:pt x="62494" y="37222"/>
                    <a:pt x="63673" y="37222"/>
                  </a:cubicBezTo>
                  <a:cubicBezTo>
                    <a:pt x="63675" y="37222"/>
                    <a:pt x="63678" y="37222"/>
                    <a:pt x="63680" y="37222"/>
                  </a:cubicBezTo>
                  <a:cubicBezTo>
                    <a:pt x="64219" y="37222"/>
                    <a:pt x="64815" y="36842"/>
                    <a:pt x="65263" y="36842"/>
                  </a:cubicBezTo>
                  <a:cubicBezTo>
                    <a:pt x="65359" y="36842"/>
                    <a:pt x="65449" y="36859"/>
                    <a:pt x="65529" y="36902"/>
                  </a:cubicBezTo>
                  <a:cubicBezTo>
                    <a:pt x="65850" y="37072"/>
                    <a:pt x="66163" y="37133"/>
                    <a:pt x="66469" y="37133"/>
                  </a:cubicBezTo>
                  <a:cubicBezTo>
                    <a:pt x="67142" y="37133"/>
                    <a:pt x="67780" y="36840"/>
                    <a:pt x="68392" y="36782"/>
                  </a:cubicBezTo>
                  <a:cubicBezTo>
                    <a:pt x="68616" y="36761"/>
                    <a:pt x="68844" y="36756"/>
                    <a:pt x="69074" y="36756"/>
                  </a:cubicBezTo>
                  <a:cubicBezTo>
                    <a:pt x="69248" y="36756"/>
                    <a:pt x="69424" y="36759"/>
                    <a:pt x="69601" y="36759"/>
                  </a:cubicBezTo>
                  <a:cubicBezTo>
                    <a:pt x="70098" y="36759"/>
                    <a:pt x="70604" y="36739"/>
                    <a:pt x="71113" y="36584"/>
                  </a:cubicBezTo>
                  <a:cubicBezTo>
                    <a:pt x="71871" y="36353"/>
                    <a:pt x="72885" y="36480"/>
                    <a:pt x="73709" y="36250"/>
                  </a:cubicBezTo>
                  <a:cubicBezTo>
                    <a:pt x="74222" y="36108"/>
                    <a:pt x="74726" y="36148"/>
                    <a:pt x="75216" y="36009"/>
                  </a:cubicBezTo>
                  <a:cubicBezTo>
                    <a:pt x="75705" y="35871"/>
                    <a:pt x="76187" y="35634"/>
                    <a:pt x="76696" y="35634"/>
                  </a:cubicBezTo>
                  <a:cubicBezTo>
                    <a:pt x="76811" y="35634"/>
                    <a:pt x="76928" y="35646"/>
                    <a:pt x="77047" y="35674"/>
                  </a:cubicBezTo>
                  <a:cubicBezTo>
                    <a:pt x="77190" y="35708"/>
                    <a:pt x="77328" y="35725"/>
                    <a:pt x="77462" y="35725"/>
                  </a:cubicBezTo>
                  <a:cubicBezTo>
                    <a:pt x="77638" y="35725"/>
                    <a:pt x="77807" y="35697"/>
                    <a:pt x="77974" y="35644"/>
                  </a:cubicBezTo>
                  <a:cubicBezTo>
                    <a:pt x="79021" y="35313"/>
                    <a:pt x="80165" y="35435"/>
                    <a:pt x="81177" y="34802"/>
                  </a:cubicBezTo>
                  <a:cubicBezTo>
                    <a:pt x="81524" y="34585"/>
                    <a:pt x="82118" y="34450"/>
                    <a:pt x="82624" y="34365"/>
                  </a:cubicBezTo>
                  <a:cubicBezTo>
                    <a:pt x="83237" y="34263"/>
                    <a:pt x="83876" y="34210"/>
                    <a:pt x="84406" y="33856"/>
                  </a:cubicBezTo>
                  <a:cubicBezTo>
                    <a:pt x="85677" y="33014"/>
                    <a:pt x="86932" y="32193"/>
                    <a:pt x="87829" y="30868"/>
                  </a:cubicBezTo>
                  <a:cubicBezTo>
                    <a:pt x="88180" y="30350"/>
                    <a:pt x="88608" y="29698"/>
                    <a:pt x="89172" y="29380"/>
                  </a:cubicBezTo>
                  <a:cubicBezTo>
                    <a:pt x="90674" y="28533"/>
                    <a:pt x="90874" y="26974"/>
                    <a:pt x="91400" y="25603"/>
                  </a:cubicBezTo>
                  <a:cubicBezTo>
                    <a:pt x="91834" y="24474"/>
                    <a:pt x="91999" y="23246"/>
                    <a:pt x="92344" y="22104"/>
                  </a:cubicBezTo>
                  <a:cubicBezTo>
                    <a:pt x="92741" y="20791"/>
                    <a:pt x="92705" y="19468"/>
                    <a:pt x="92853" y="18172"/>
                  </a:cubicBezTo>
                  <a:cubicBezTo>
                    <a:pt x="93021" y="16729"/>
                    <a:pt x="92916" y="15237"/>
                    <a:pt x="92998" y="13761"/>
                  </a:cubicBezTo>
                  <a:cubicBezTo>
                    <a:pt x="93091" y="12074"/>
                    <a:pt x="92873" y="10393"/>
                    <a:pt x="93113" y="8680"/>
                  </a:cubicBezTo>
                  <a:cubicBezTo>
                    <a:pt x="93216" y="7952"/>
                    <a:pt x="93119" y="7039"/>
                    <a:pt x="93037" y="6225"/>
                  </a:cubicBezTo>
                  <a:cubicBezTo>
                    <a:pt x="92865" y="4515"/>
                    <a:pt x="92922" y="2829"/>
                    <a:pt x="93114" y="1127"/>
                  </a:cubicBezTo>
                  <a:cubicBezTo>
                    <a:pt x="93155" y="776"/>
                    <a:pt x="93242" y="20"/>
                    <a:pt x="92706" y="20"/>
                  </a:cubicBezTo>
                  <a:cubicBezTo>
                    <a:pt x="92686" y="20"/>
                    <a:pt x="92664" y="21"/>
                    <a:pt x="92641" y="24"/>
                  </a:cubicBezTo>
                  <a:cubicBezTo>
                    <a:pt x="92497" y="38"/>
                    <a:pt x="92351" y="44"/>
                    <a:pt x="92203" y="44"/>
                  </a:cubicBezTo>
                  <a:cubicBezTo>
                    <a:pt x="91786" y="44"/>
                    <a:pt x="91361" y="0"/>
                    <a:pt x="90950" y="0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88"/>
            <p:cNvSpPr/>
            <p:nvPr/>
          </p:nvSpPr>
          <p:spPr>
            <a:xfrm>
              <a:off x="4837350" y="1404625"/>
              <a:ext cx="2197419" cy="3396282"/>
            </a:xfrm>
            <a:custGeom>
              <a:avLst/>
              <a:gdLst/>
              <a:ahLst/>
              <a:cxnLst/>
              <a:rect l="l" t="t" r="r" b="b"/>
              <a:pathLst>
                <a:path w="101054" h="185336" extrusionOk="0">
                  <a:moveTo>
                    <a:pt x="53173" y="2037"/>
                  </a:moveTo>
                  <a:cubicBezTo>
                    <a:pt x="53913" y="2037"/>
                    <a:pt x="54651" y="2083"/>
                    <a:pt x="55390" y="2218"/>
                  </a:cubicBezTo>
                  <a:cubicBezTo>
                    <a:pt x="55438" y="2226"/>
                    <a:pt x="55488" y="2276"/>
                    <a:pt x="55530" y="2276"/>
                  </a:cubicBezTo>
                  <a:cubicBezTo>
                    <a:pt x="55534" y="2276"/>
                    <a:pt x="55537" y="2276"/>
                    <a:pt x="55540" y="2276"/>
                  </a:cubicBezTo>
                  <a:cubicBezTo>
                    <a:pt x="55862" y="2208"/>
                    <a:pt x="56184" y="2182"/>
                    <a:pt x="56505" y="2182"/>
                  </a:cubicBezTo>
                  <a:cubicBezTo>
                    <a:pt x="57073" y="2182"/>
                    <a:pt x="57639" y="2264"/>
                    <a:pt x="58196" y="2349"/>
                  </a:cubicBezTo>
                  <a:cubicBezTo>
                    <a:pt x="58393" y="2379"/>
                    <a:pt x="58590" y="2389"/>
                    <a:pt x="58786" y="2389"/>
                  </a:cubicBezTo>
                  <a:cubicBezTo>
                    <a:pt x="59178" y="2389"/>
                    <a:pt x="59569" y="2349"/>
                    <a:pt x="59962" y="2349"/>
                  </a:cubicBezTo>
                  <a:cubicBezTo>
                    <a:pt x="60237" y="2349"/>
                    <a:pt x="60513" y="2369"/>
                    <a:pt x="60790" y="2435"/>
                  </a:cubicBezTo>
                  <a:cubicBezTo>
                    <a:pt x="60888" y="2458"/>
                    <a:pt x="60988" y="2465"/>
                    <a:pt x="61091" y="2465"/>
                  </a:cubicBezTo>
                  <a:cubicBezTo>
                    <a:pt x="61263" y="2465"/>
                    <a:pt x="61440" y="2445"/>
                    <a:pt x="61616" y="2445"/>
                  </a:cubicBezTo>
                  <a:cubicBezTo>
                    <a:pt x="61862" y="2445"/>
                    <a:pt x="62105" y="2485"/>
                    <a:pt x="62325" y="2681"/>
                  </a:cubicBezTo>
                  <a:cubicBezTo>
                    <a:pt x="62331" y="2686"/>
                    <a:pt x="62387" y="2705"/>
                    <a:pt x="62446" y="2705"/>
                  </a:cubicBezTo>
                  <a:cubicBezTo>
                    <a:pt x="62522" y="2705"/>
                    <a:pt x="62603" y="2674"/>
                    <a:pt x="62595" y="2543"/>
                  </a:cubicBezTo>
                  <a:cubicBezTo>
                    <a:pt x="62579" y="2268"/>
                    <a:pt x="62718" y="2191"/>
                    <a:pt x="62862" y="2191"/>
                  </a:cubicBezTo>
                  <a:cubicBezTo>
                    <a:pt x="62956" y="2191"/>
                    <a:pt x="63053" y="2224"/>
                    <a:pt x="63110" y="2255"/>
                  </a:cubicBezTo>
                  <a:cubicBezTo>
                    <a:pt x="63426" y="2429"/>
                    <a:pt x="63745" y="2468"/>
                    <a:pt x="64066" y="2468"/>
                  </a:cubicBezTo>
                  <a:cubicBezTo>
                    <a:pt x="64320" y="2468"/>
                    <a:pt x="64575" y="2444"/>
                    <a:pt x="64830" y="2444"/>
                  </a:cubicBezTo>
                  <a:cubicBezTo>
                    <a:pt x="64899" y="2444"/>
                    <a:pt x="64967" y="2445"/>
                    <a:pt x="65036" y="2450"/>
                  </a:cubicBezTo>
                  <a:cubicBezTo>
                    <a:pt x="65110" y="2455"/>
                    <a:pt x="65187" y="2457"/>
                    <a:pt x="65264" y="2457"/>
                  </a:cubicBezTo>
                  <a:cubicBezTo>
                    <a:pt x="65730" y="2457"/>
                    <a:pt x="66232" y="2378"/>
                    <a:pt x="66656" y="2378"/>
                  </a:cubicBezTo>
                  <a:cubicBezTo>
                    <a:pt x="66893" y="2378"/>
                    <a:pt x="67106" y="2403"/>
                    <a:pt x="67275" y="2479"/>
                  </a:cubicBezTo>
                  <a:cubicBezTo>
                    <a:pt x="67514" y="2587"/>
                    <a:pt x="67732" y="2622"/>
                    <a:pt x="67937" y="2622"/>
                  </a:cubicBezTo>
                  <a:cubicBezTo>
                    <a:pt x="68310" y="2622"/>
                    <a:pt x="68639" y="2507"/>
                    <a:pt x="68970" y="2507"/>
                  </a:cubicBezTo>
                  <a:cubicBezTo>
                    <a:pt x="69038" y="2507"/>
                    <a:pt x="69106" y="2512"/>
                    <a:pt x="69175" y="2523"/>
                  </a:cubicBezTo>
                  <a:cubicBezTo>
                    <a:pt x="69860" y="2638"/>
                    <a:pt x="70616" y="2530"/>
                    <a:pt x="71168" y="2715"/>
                  </a:cubicBezTo>
                  <a:cubicBezTo>
                    <a:pt x="71316" y="2764"/>
                    <a:pt x="71468" y="2782"/>
                    <a:pt x="71623" y="2782"/>
                  </a:cubicBezTo>
                  <a:cubicBezTo>
                    <a:pt x="71977" y="2782"/>
                    <a:pt x="72342" y="2690"/>
                    <a:pt x="72686" y="2690"/>
                  </a:cubicBezTo>
                  <a:cubicBezTo>
                    <a:pt x="73025" y="2690"/>
                    <a:pt x="73344" y="2779"/>
                    <a:pt x="73614" y="3133"/>
                  </a:cubicBezTo>
                  <a:cubicBezTo>
                    <a:pt x="73837" y="3031"/>
                    <a:pt x="74061" y="2995"/>
                    <a:pt x="74284" y="2995"/>
                  </a:cubicBezTo>
                  <a:cubicBezTo>
                    <a:pt x="74795" y="2995"/>
                    <a:pt x="75307" y="3182"/>
                    <a:pt x="75824" y="3182"/>
                  </a:cubicBezTo>
                  <a:cubicBezTo>
                    <a:pt x="75847" y="3182"/>
                    <a:pt x="75871" y="3182"/>
                    <a:pt x="75894" y="3181"/>
                  </a:cubicBezTo>
                  <a:cubicBezTo>
                    <a:pt x="75958" y="3178"/>
                    <a:pt x="76024" y="3177"/>
                    <a:pt x="76089" y="3177"/>
                  </a:cubicBezTo>
                  <a:cubicBezTo>
                    <a:pt x="76834" y="3177"/>
                    <a:pt x="77633" y="3330"/>
                    <a:pt x="78314" y="3735"/>
                  </a:cubicBezTo>
                  <a:cubicBezTo>
                    <a:pt x="78397" y="3784"/>
                    <a:pt x="78468" y="3803"/>
                    <a:pt x="78534" y="3803"/>
                  </a:cubicBezTo>
                  <a:cubicBezTo>
                    <a:pt x="78666" y="3803"/>
                    <a:pt x="78776" y="3729"/>
                    <a:pt x="78914" y="3688"/>
                  </a:cubicBezTo>
                  <a:cubicBezTo>
                    <a:pt x="79101" y="3632"/>
                    <a:pt x="79289" y="3600"/>
                    <a:pt x="79475" y="3600"/>
                  </a:cubicBezTo>
                  <a:cubicBezTo>
                    <a:pt x="79767" y="3600"/>
                    <a:pt x="80053" y="3678"/>
                    <a:pt x="80314" y="3860"/>
                  </a:cubicBezTo>
                  <a:cubicBezTo>
                    <a:pt x="80392" y="3915"/>
                    <a:pt x="80480" y="3979"/>
                    <a:pt x="80542" y="3979"/>
                  </a:cubicBezTo>
                  <a:cubicBezTo>
                    <a:pt x="80578" y="3979"/>
                    <a:pt x="80606" y="3957"/>
                    <a:pt x="80618" y="3900"/>
                  </a:cubicBezTo>
                  <a:cubicBezTo>
                    <a:pt x="80668" y="3665"/>
                    <a:pt x="80781" y="3595"/>
                    <a:pt x="80901" y="3595"/>
                  </a:cubicBezTo>
                  <a:cubicBezTo>
                    <a:pt x="81024" y="3595"/>
                    <a:pt x="81153" y="3667"/>
                    <a:pt x="81229" y="3710"/>
                  </a:cubicBezTo>
                  <a:cubicBezTo>
                    <a:pt x="81943" y="4117"/>
                    <a:pt x="82707" y="4025"/>
                    <a:pt x="83471" y="4070"/>
                  </a:cubicBezTo>
                  <a:cubicBezTo>
                    <a:pt x="83822" y="4092"/>
                    <a:pt x="84204" y="4118"/>
                    <a:pt x="84534" y="4563"/>
                  </a:cubicBezTo>
                  <a:cubicBezTo>
                    <a:pt x="84894" y="5050"/>
                    <a:pt x="85717" y="5004"/>
                    <a:pt x="86339" y="5162"/>
                  </a:cubicBezTo>
                  <a:cubicBezTo>
                    <a:pt x="87329" y="5413"/>
                    <a:pt x="88140" y="6099"/>
                    <a:pt x="89130" y="6279"/>
                  </a:cubicBezTo>
                  <a:cubicBezTo>
                    <a:pt x="89645" y="6373"/>
                    <a:pt x="89975" y="6894"/>
                    <a:pt x="90503" y="6894"/>
                  </a:cubicBezTo>
                  <a:cubicBezTo>
                    <a:pt x="90566" y="6894"/>
                    <a:pt x="90632" y="6886"/>
                    <a:pt x="90702" y="6869"/>
                  </a:cubicBezTo>
                  <a:cubicBezTo>
                    <a:pt x="90703" y="6869"/>
                    <a:pt x="90705" y="6869"/>
                    <a:pt x="90706" y="6869"/>
                  </a:cubicBezTo>
                  <a:cubicBezTo>
                    <a:pt x="90736" y="6869"/>
                    <a:pt x="90782" y="6941"/>
                    <a:pt x="90822" y="6975"/>
                  </a:cubicBezTo>
                  <a:cubicBezTo>
                    <a:pt x="91924" y="7866"/>
                    <a:pt x="93271" y="8360"/>
                    <a:pt x="94437" y="9173"/>
                  </a:cubicBezTo>
                  <a:cubicBezTo>
                    <a:pt x="94966" y="9541"/>
                    <a:pt x="95385" y="10039"/>
                    <a:pt x="95797" y="10439"/>
                  </a:cubicBezTo>
                  <a:cubicBezTo>
                    <a:pt x="96258" y="10889"/>
                    <a:pt x="96652" y="11568"/>
                    <a:pt x="96977" y="12202"/>
                  </a:cubicBezTo>
                  <a:cubicBezTo>
                    <a:pt x="97416" y="13060"/>
                    <a:pt x="97820" y="13955"/>
                    <a:pt x="98125" y="14849"/>
                  </a:cubicBezTo>
                  <a:cubicBezTo>
                    <a:pt x="98397" y="15648"/>
                    <a:pt x="98507" y="16561"/>
                    <a:pt x="98577" y="17423"/>
                  </a:cubicBezTo>
                  <a:cubicBezTo>
                    <a:pt x="98676" y="18641"/>
                    <a:pt x="98265" y="19846"/>
                    <a:pt x="98741" y="21108"/>
                  </a:cubicBezTo>
                  <a:cubicBezTo>
                    <a:pt x="98971" y="21716"/>
                    <a:pt x="98958" y="22626"/>
                    <a:pt x="98306" y="23276"/>
                  </a:cubicBezTo>
                  <a:cubicBezTo>
                    <a:pt x="98090" y="23491"/>
                    <a:pt x="98090" y="24020"/>
                    <a:pt x="98133" y="24277"/>
                  </a:cubicBezTo>
                  <a:cubicBezTo>
                    <a:pt x="98396" y="25846"/>
                    <a:pt x="98128" y="27394"/>
                    <a:pt x="98100" y="28950"/>
                  </a:cubicBezTo>
                  <a:cubicBezTo>
                    <a:pt x="98063" y="30890"/>
                    <a:pt x="98189" y="32830"/>
                    <a:pt x="98107" y="34775"/>
                  </a:cubicBezTo>
                  <a:cubicBezTo>
                    <a:pt x="98079" y="35412"/>
                    <a:pt x="97795" y="36135"/>
                    <a:pt x="97970" y="36628"/>
                  </a:cubicBezTo>
                  <a:cubicBezTo>
                    <a:pt x="98431" y="37926"/>
                    <a:pt x="97502" y="39136"/>
                    <a:pt x="97931" y="40358"/>
                  </a:cubicBezTo>
                  <a:cubicBezTo>
                    <a:pt x="98034" y="40649"/>
                    <a:pt x="97872" y="40808"/>
                    <a:pt x="97853" y="41029"/>
                  </a:cubicBezTo>
                  <a:cubicBezTo>
                    <a:pt x="97795" y="41700"/>
                    <a:pt x="97737" y="42339"/>
                    <a:pt x="97868" y="43038"/>
                  </a:cubicBezTo>
                  <a:cubicBezTo>
                    <a:pt x="98017" y="43836"/>
                    <a:pt x="97784" y="44733"/>
                    <a:pt x="97834" y="45530"/>
                  </a:cubicBezTo>
                  <a:cubicBezTo>
                    <a:pt x="97900" y="46606"/>
                    <a:pt x="97834" y="47670"/>
                    <a:pt x="97754" y="48716"/>
                  </a:cubicBezTo>
                  <a:cubicBezTo>
                    <a:pt x="97661" y="49923"/>
                    <a:pt x="97625" y="51137"/>
                    <a:pt x="97609" y="52335"/>
                  </a:cubicBezTo>
                  <a:cubicBezTo>
                    <a:pt x="97585" y="54246"/>
                    <a:pt x="97448" y="56155"/>
                    <a:pt x="97436" y="58069"/>
                  </a:cubicBezTo>
                  <a:cubicBezTo>
                    <a:pt x="97423" y="60122"/>
                    <a:pt x="97339" y="62199"/>
                    <a:pt x="97043" y="64260"/>
                  </a:cubicBezTo>
                  <a:cubicBezTo>
                    <a:pt x="96951" y="64896"/>
                    <a:pt x="97146" y="65691"/>
                    <a:pt x="97147" y="66409"/>
                  </a:cubicBezTo>
                  <a:cubicBezTo>
                    <a:pt x="97153" y="68104"/>
                    <a:pt x="97079" y="69799"/>
                    <a:pt x="96980" y="71493"/>
                  </a:cubicBezTo>
                  <a:cubicBezTo>
                    <a:pt x="96957" y="71886"/>
                    <a:pt x="97058" y="72315"/>
                    <a:pt x="97045" y="72740"/>
                  </a:cubicBezTo>
                  <a:cubicBezTo>
                    <a:pt x="96999" y="74283"/>
                    <a:pt x="97163" y="75831"/>
                    <a:pt x="97145" y="77363"/>
                  </a:cubicBezTo>
                  <a:cubicBezTo>
                    <a:pt x="97129" y="78626"/>
                    <a:pt x="96994" y="79922"/>
                    <a:pt x="96799" y="81202"/>
                  </a:cubicBezTo>
                  <a:cubicBezTo>
                    <a:pt x="96610" y="82430"/>
                    <a:pt x="96499" y="83692"/>
                    <a:pt x="96414" y="84946"/>
                  </a:cubicBezTo>
                  <a:cubicBezTo>
                    <a:pt x="96341" y="86011"/>
                    <a:pt x="96603" y="87086"/>
                    <a:pt x="96490" y="88107"/>
                  </a:cubicBezTo>
                  <a:cubicBezTo>
                    <a:pt x="96329" y="89564"/>
                    <a:pt x="96517" y="90980"/>
                    <a:pt x="96533" y="92413"/>
                  </a:cubicBezTo>
                  <a:cubicBezTo>
                    <a:pt x="96543" y="93282"/>
                    <a:pt x="96760" y="94064"/>
                    <a:pt x="96960" y="94891"/>
                  </a:cubicBezTo>
                  <a:cubicBezTo>
                    <a:pt x="97186" y="95823"/>
                    <a:pt x="97027" y="96845"/>
                    <a:pt x="97049" y="97829"/>
                  </a:cubicBezTo>
                  <a:cubicBezTo>
                    <a:pt x="97087" y="99476"/>
                    <a:pt x="97020" y="101119"/>
                    <a:pt x="97207" y="102775"/>
                  </a:cubicBezTo>
                  <a:cubicBezTo>
                    <a:pt x="97381" y="104325"/>
                    <a:pt x="97253" y="105908"/>
                    <a:pt x="97267" y="107477"/>
                  </a:cubicBezTo>
                  <a:cubicBezTo>
                    <a:pt x="97277" y="108626"/>
                    <a:pt x="97326" y="109774"/>
                    <a:pt x="97317" y="110921"/>
                  </a:cubicBezTo>
                  <a:cubicBezTo>
                    <a:pt x="97304" y="112280"/>
                    <a:pt x="97247" y="113638"/>
                    <a:pt x="97212" y="114996"/>
                  </a:cubicBezTo>
                  <a:cubicBezTo>
                    <a:pt x="97197" y="115584"/>
                    <a:pt x="97225" y="116176"/>
                    <a:pt x="97177" y="116761"/>
                  </a:cubicBezTo>
                  <a:cubicBezTo>
                    <a:pt x="96985" y="119058"/>
                    <a:pt x="97034" y="121365"/>
                    <a:pt x="96930" y="123666"/>
                  </a:cubicBezTo>
                  <a:cubicBezTo>
                    <a:pt x="96872" y="124959"/>
                    <a:pt x="96916" y="126293"/>
                    <a:pt x="96852" y="127600"/>
                  </a:cubicBezTo>
                  <a:cubicBezTo>
                    <a:pt x="96759" y="129519"/>
                    <a:pt x="96555" y="131435"/>
                    <a:pt x="96534" y="133358"/>
                  </a:cubicBezTo>
                  <a:cubicBezTo>
                    <a:pt x="96525" y="134171"/>
                    <a:pt x="96624" y="134991"/>
                    <a:pt x="96536" y="135792"/>
                  </a:cubicBezTo>
                  <a:cubicBezTo>
                    <a:pt x="96432" y="136734"/>
                    <a:pt x="96492" y="137675"/>
                    <a:pt x="96404" y="138607"/>
                  </a:cubicBezTo>
                  <a:cubicBezTo>
                    <a:pt x="96345" y="139222"/>
                    <a:pt x="96383" y="139853"/>
                    <a:pt x="96456" y="140423"/>
                  </a:cubicBezTo>
                  <a:cubicBezTo>
                    <a:pt x="96577" y="141378"/>
                    <a:pt x="96156" y="142279"/>
                    <a:pt x="96360" y="143215"/>
                  </a:cubicBezTo>
                  <a:cubicBezTo>
                    <a:pt x="96415" y="143470"/>
                    <a:pt x="96295" y="143716"/>
                    <a:pt x="95976" y="143726"/>
                  </a:cubicBezTo>
                  <a:cubicBezTo>
                    <a:pt x="95446" y="143743"/>
                    <a:pt x="94921" y="143897"/>
                    <a:pt x="94389" y="143897"/>
                  </a:cubicBezTo>
                  <a:cubicBezTo>
                    <a:pt x="94190" y="143897"/>
                    <a:pt x="93990" y="143875"/>
                    <a:pt x="93789" y="143817"/>
                  </a:cubicBezTo>
                  <a:cubicBezTo>
                    <a:pt x="93695" y="143790"/>
                    <a:pt x="93591" y="143773"/>
                    <a:pt x="93489" y="143773"/>
                  </a:cubicBezTo>
                  <a:cubicBezTo>
                    <a:pt x="93425" y="143773"/>
                    <a:pt x="93362" y="143780"/>
                    <a:pt x="93303" y="143795"/>
                  </a:cubicBezTo>
                  <a:cubicBezTo>
                    <a:pt x="92801" y="143928"/>
                    <a:pt x="92298" y="144005"/>
                    <a:pt x="91796" y="144005"/>
                  </a:cubicBezTo>
                  <a:cubicBezTo>
                    <a:pt x="91327" y="144005"/>
                    <a:pt x="90860" y="143938"/>
                    <a:pt x="90397" y="143786"/>
                  </a:cubicBezTo>
                  <a:cubicBezTo>
                    <a:pt x="90335" y="143766"/>
                    <a:pt x="90277" y="143757"/>
                    <a:pt x="90222" y="143757"/>
                  </a:cubicBezTo>
                  <a:cubicBezTo>
                    <a:pt x="89956" y="143757"/>
                    <a:pt x="89762" y="143958"/>
                    <a:pt x="89509" y="143996"/>
                  </a:cubicBezTo>
                  <a:cubicBezTo>
                    <a:pt x="89125" y="144052"/>
                    <a:pt x="88741" y="144069"/>
                    <a:pt x="88357" y="144069"/>
                  </a:cubicBezTo>
                  <a:cubicBezTo>
                    <a:pt x="87796" y="144069"/>
                    <a:pt x="87236" y="144033"/>
                    <a:pt x="86675" y="144033"/>
                  </a:cubicBezTo>
                  <a:cubicBezTo>
                    <a:pt x="86331" y="144033"/>
                    <a:pt x="85987" y="144046"/>
                    <a:pt x="85642" y="144090"/>
                  </a:cubicBezTo>
                  <a:cubicBezTo>
                    <a:pt x="84855" y="144188"/>
                    <a:pt x="84056" y="144261"/>
                    <a:pt x="83254" y="144261"/>
                  </a:cubicBezTo>
                  <a:cubicBezTo>
                    <a:pt x="82664" y="144261"/>
                    <a:pt x="82073" y="144221"/>
                    <a:pt x="81485" y="144124"/>
                  </a:cubicBezTo>
                  <a:cubicBezTo>
                    <a:pt x="81432" y="144114"/>
                    <a:pt x="81374" y="144108"/>
                    <a:pt x="81318" y="144108"/>
                  </a:cubicBezTo>
                  <a:cubicBezTo>
                    <a:pt x="81262" y="144108"/>
                    <a:pt x="81206" y="144114"/>
                    <a:pt x="81158" y="144133"/>
                  </a:cubicBezTo>
                  <a:cubicBezTo>
                    <a:pt x="80668" y="144313"/>
                    <a:pt x="80169" y="144357"/>
                    <a:pt x="79667" y="144357"/>
                  </a:cubicBezTo>
                  <a:cubicBezTo>
                    <a:pt x="79210" y="144357"/>
                    <a:pt x="78752" y="144321"/>
                    <a:pt x="78298" y="144321"/>
                  </a:cubicBezTo>
                  <a:cubicBezTo>
                    <a:pt x="77957" y="144321"/>
                    <a:pt x="77618" y="144341"/>
                    <a:pt x="77283" y="144411"/>
                  </a:cubicBezTo>
                  <a:cubicBezTo>
                    <a:pt x="76134" y="144651"/>
                    <a:pt x="74967" y="144522"/>
                    <a:pt x="73807" y="144684"/>
                  </a:cubicBezTo>
                  <a:cubicBezTo>
                    <a:pt x="73586" y="144714"/>
                    <a:pt x="73358" y="144725"/>
                    <a:pt x="73126" y="144725"/>
                  </a:cubicBezTo>
                  <a:cubicBezTo>
                    <a:pt x="72580" y="144725"/>
                    <a:pt x="72012" y="144666"/>
                    <a:pt x="71452" y="144666"/>
                  </a:cubicBezTo>
                  <a:cubicBezTo>
                    <a:pt x="71350" y="144666"/>
                    <a:pt x="71247" y="144668"/>
                    <a:pt x="71145" y="144672"/>
                  </a:cubicBezTo>
                  <a:cubicBezTo>
                    <a:pt x="70409" y="144707"/>
                    <a:pt x="69672" y="144753"/>
                    <a:pt x="68937" y="144753"/>
                  </a:cubicBezTo>
                  <a:cubicBezTo>
                    <a:pt x="68823" y="144753"/>
                    <a:pt x="68709" y="144752"/>
                    <a:pt x="68596" y="144749"/>
                  </a:cubicBezTo>
                  <a:cubicBezTo>
                    <a:pt x="68540" y="144748"/>
                    <a:pt x="68485" y="144748"/>
                    <a:pt x="68430" y="144748"/>
                  </a:cubicBezTo>
                  <a:cubicBezTo>
                    <a:pt x="67731" y="144748"/>
                    <a:pt x="67034" y="144833"/>
                    <a:pt x="66335" y="144833"/>
                  </a:cubicBezTo>
                  <a:cubicBezTo>
                    <a:pt x="66061" y="144833"/>
                    <a:pt x="65786" y="144820"/>
                    <a:pt x="65511" y="144783"/>
                  </a:cubicBezTo>
                  <a:cubicBezTo>
                    <a:pt x="65318" y="144757"/>
                    <a:pt x="65126" y="144747"/>
                    <a:pt x="64933" y="144747"/>
                  </a:cubicBezTo>
                  <a:cubicBezTo>
                    <a:pt x="64220" y="144747"/>
                    <a:pt x="63508" y="144888"/>
                    <a:pt x="62788" y="144888"/>
                  </a:cubicBezTo>
                  <a:cubicBezTo>
                    <a:pt x="62666" y="144888"/>
                    <a:pt x="62544" y="144884"/>
                    <a:pt x="62422" y="144875"/>
                  </a:cubicBezTo>
                  <a:cubicBezTo>
                    <a:pt x="62230" y="144860"/>
                    <a:pt x="62038" y="144853"/>
                    <a:pt x="61847" y="144853"/>
                  </a:cubicBezTo>
                  <a:cubicBezTo>
                    <a:pt x="60775" y="144853"/>
                    <a:pt x="59706" y="145053"/>
                    <a:pt x="58627" y="145053"/>
                  </a:cubicBezTo>
                  <a:cubicBezTo>
                    <a:pt x="58520" y="145053"/>
                    <a:pt x="58414" y="145051"/>
                    <a:pt x="58307" y="145047"/>
                  </a:cubicBezTo>
                  <a:cubicBezTo>
                    <a:pt x="57925" y="145031"/>
                    <a:pt x="57544" y="145023"/>
                    <a:pt x="57162" y="145023"/>
                  </a:cubicBezTo>
                  <a:cubicBezTo>
                    <a:pt x="56085" y="145023"/>
                    <a:pt x="55009" y="145090"/>
                    <a:pt x="53942" y="145257"/>
                  </a:cubicBezTo>
                  <a:cubicBezTo>
                    <a:pt x="53896" y="145264"/>
                    <a:pt x="53851" y="145268"/>
                    <a:pt x="53806" y="145268"/>
                  </a:cubicBezTo>
                  <a:cubicBezTo>
                    <a:pt x="53447" y="145268"/>
                    <a:pt x="53125" y="145065"/>
                    <a:pt x="52804" y="145065"/>
                  </a:cubicBezTo>
                  <a:cubicBezTo>
                    <a:pt x="52740" y="145065"/>
                    <a:pt x="52676" y="145073"/>
                    <a:pt x="52612" y="145092"/>
                  </a:cubicBezTo>
                  <a:cubicBezTo>
                    <a:pt x="51848" y="145322"/>
                    <a:pt x="51072" y="145366"/>
                    <a:pt x="50295" y="145366"/>
                  </a:cubicBezTo>
                  <a:cubicBezTo>
                    <a:pt x="49816" y="145366"/>
                    <a:pt x="49337" y="145350"/>
                    <a:pt x="48861" y="145350"/>
                  </a:cubicBezTo>
                  <a:cubicBezTo>
                    <a:pt x="48687" y="145350"/>
                    <a:pt x="48513" y="145352"/>
                    <a:pt x="48340" y="145358"/>
                  </a:cubicBezTo>
                  <a:cubicBezTo>
                    <a:pt x="46747" y="145412"/>
                    <a:pt x="45139" y="145444"/>
                    <a:pt x="43545" y="145487"/>
                  </a:cubicBezTo>
                  <a:cubicBezTo>
                    <a:pt x="41962" y="145530"/>
                    <a:pt x="40369" y="145558"/>
                    <a:pt x="38781" y="145684"/>
                  </a:cubicBezTo>
                  <a:cubicBezTo>
                    <a:pt x="38060" y="145741"/>
                    <a:pt x="37334" y="145753"/>
                    <a:pt x="36608" y="145753"/>
                  </a:cubicBezTo>
                  <a:cubicBezTo>
                    <a:pt x="36086" y="145753"/>
                    <a:pt x="35562" y="145747"/>
                    <a:pt x="35040" y="145747"/>
                  </a:cubicBezTo>
                  <a:cubicBezTo>
                    <a:pt x="34584" y="145747"/>
                    <a:pt x="34128" y="145751"/>
                    <a:pt x="33674" y="145769"/>
                  </a:cubicBezTo>
                  <a:cubicBezTo>
                    <a:pt x="32584" y="145811"/>
                    <a:pt x="31490" y="145891"/>
                    <a:pt x="30402" y="145959"/>
                  </a:cubicBezTo>
                  <a:cubicBezTo>
                    <a:pt x="29640" y="146005"/>
                    <a:pt x="28855" y="146008"/>
                    <a:pt x="28081" y="146049"/>
                  </a:cubicBezTo>
                  <a:cubicBezTo>
                    <a:pt x="27153" y="146098"/>
                    <a:pt x="26228" y="146222"/>
                    <a:pt x="25303" y="146222"/>
                  </a:cubicBezTo>
                  <a:cubicBezTo>
                    <a:pt x="25279" y="146222"/>
                    <a:pt x="25255" y="146222"/>
                    <a:pt x="25230" y="146221"/>
                  </a:cubicBezTo>
                  <a:cubicBezTo>
                    <a:pt x="25217" y="146221"/>
                    <a:pt x="25203" y="146221"/>
                    <a:pt x="25189" y="146221"/>
                  </a:cubicBezTo>
                  <a:cubicBezTo>
                    <a:pt x="24122" y="146221"/>
                    <a:pt x="23081" y="146466"/>
                    <a:pt x="22009" y="146466"/>
                  </a:cubicBezTo>
                  <a:cubicBezTo>
                    <a:pt x="21946" y="146466"/>
                    <a:pt x="21882" y="146465"/>
                    <a:pt x="21819" y="146464"/>
                  </a:cubicBezTo>
                  <a:cubicBezTo>
                    <a:pt x="21746" y="146462"/>
                    <a:pt x="21672" y="146461"/>
                    <a:pt x="21599" y="146461"/>
                  </a:cubicBezTo>
                  <a:cubicBezTo>
                    <a:pt x="20680" y="146461"/>
                    <a:pt x="19750" y="146612"/>
                    <a:pt x="18841" y="146775"/>
                  </a:cubicBezTo>
                  <a:cubicBezTo>
                    <a:pt x="17947" y="146935"/>
                    <a:pt x="17045" y="146899"/>
                    <a:pt x="16149" y="147006"/>
                  </a:cubicBezTo>
                  <a:cubicBezTo>
                    <a:pt x="14873" y="147158"/>
                    <a:pt x="13582" y="147434"/>
                    <a:pt x="12323" y="147434"/>
                  </a:cubicBezTo>
                  <a:cubicBezTo>
                    <a:pt x="12291" y="147434"/>
                    <a:pt x="12259" y="147434"/>
                    <a:pt x="12227" y="147433"/>
                  </a:cubicBezTo>
                  <a:cubicBezTo>
                    <a:pt x="12189" y="147433"/>
                    <a:pt x="12150" y="147433"/>
                    <a:pt x="12112" y="147433"/>
                  </a:cubicBezTo>
                  <a:cubicBezTo>
                    <a:pt x="10766" y="147433"/>
                    <a:pt x="9454" y="147718"/>
                    <a:pt x="8110" y="147718"/>
                  </a:cubicBezTo>
                  <a:cubicBezTo>
                    <a:pt x="7942" y="147718"/>
                    <a:pt x="7773" y="147714"/>
                    <a:pt x="7604" y="147704"/>
                  </a:cubicBezTo>
                  <a:cubicBezTo>
                    <a:pt x="7430" y="147693"/>
                    <a:pt x="7254" y="147688"/>
                    <a:pt x="7077" y="147688"/>
                  </a:cubicBezTo>
                  <a:cubicBezTo>
                    <a:pt x="6309" y="147688"/>
                    <a:pt x="5511" y="147791"/>
                    <a:pt x="4759" y="148044"/>
                  </a:cubicBezTo>
                  <a:cubicBezTo>
                    <a:pt x="4710" y="148061"/>
                    <a:pt x="4661" y="148067"/>
                    <a:pt x="4612" y="148067"/>
                  </a:cubicBezTo>
                  <a:cubicBezTo>
                    <a:pt x="4419" y="148067"/>
                    <a:pt x="4223" y="147964"/>
                    <a:pt x="4023" y="147964"/>
                  </a:cubicBezTo>
                  <a:cubicBezTo>
                    <a:pt x="3926" y="147964"/>
                    <a:pt x="3829" y="147988"/>
                    <a:pt x="3730" y="148059"/>
                  </a:cubicBezTo>
                  <a:cubicBezTo>
                    <a:pt x="3715" y="148070"/>
                    <a:pt x="3702" y="148076"/>
                    <a:pt x="3689" y="148076"/>
                  </a:cubicBezTo>
                  <a:cubicBezTo>
                    <a:pt x="3629" y="148076"/>
                    <a:pt x="3589" y="147945"/>
                    <a:pt x="3557" y="147491"/>
                  </a:cubicBezTo>
                  <a:cubicBezTo>
                    <a:pt x="3557" y="145473"/>
                    <a:pt x="3678" y="143799"/>
                    <a:pt x="3522" y="142148"/>
                  </a:cubicBezTo>
                  <a:cubicBezTo>
                    <a:pt x="3375" y="140594"/>
                    <a:pt x="3564" y="139059"/>
                    <a:pt x="3593" y="137526"/>
                  </a:cubicBezTo>
                  <a:cubicBezTo>
                    <a:pt x="3621" y="136154"/>
                    <a:pt x="3571" y="134755"/>
                    <a:pt x="3825" y="133376"/>
                  </a:cubicBezTo>
                  <a:cubicBezTo>
                    <a:pt x="4021" y="132313"/>
                    <a:pt x="4149" y="131230"/>
                    <a:pt x="3755" y="130143"/>
                  </a:cubicBezTo>
                  <a:cubicBezTo>
                    <a:pt x="3702" y="129994"/>
                    <a:pt x="3958" y="129561"/>
                    <a:pt x="3957" y="129166"/>
                  </a:cubicBezTo>
                  <a:cubicBezTo>
                    <a:pt x="3953" y="128038"/>
                    <a:pt x="3855" y="126875"/>
                    <a:pt x="3983" y="125793"/>
                  </a:cubicBezTo>
                  <a:cubicBezTo>
                    <a:pt x="4108" y="124740"/>
                    <a:pt x="4072" y="123700"/>
                    <a:pt x="4141" y="122658"/>
                  </a:cubicBezTo>
                  <a:cubicBezTo>
                    <a:pt x="4183" y="122040"/>
                    <a:pt x="4337" y="121416"/>
                    <a:pt x="3970" y="120809"/>
                  </a:cubicBezTo>
                  <a:cubicBezTo>
                    <a:pt x="3816" y="120552"/>
                    <a:pt x="4306" y="120313"/>
                    <a:pt x="4184" y="119932"/>
                  </a:cubicBezTo>
                  <a:cubicBezTo>
                    <a:pt x="3963" y="119246"/>
                    <a:pt x="4547" y="118442"/>
                    <a:pt x="3845" y="117784"/>
                  </a:cubicBezTo>
                  <a:cubicBezTo>
                    <a:pt x="3695" y="117645"/>
                    <a:pt x="4165" y="117395"/>
                    <a:pt x="4173" y="117085"/>
                  </a:cubicBezTo>
                  <a:cubicBezTo>
                    <a:pt x="4192" y="116289"/>
                    <a:pt x="3893" y="115517"/>
                    <a:pt x="3920" y="114751"/>
                  </a:cubicBezTo>
                  <a:cubicBezTo>
                    <a:pt x="3941" y="114156"/>
                    <a:pt x="3210" y="113665"/>
                    <a:pt x="3759" y="112984"/>
                  </a:cubicBezTo>
                  <a:cubicBezTo>
                    <a:pt x="3851" y="112869"/>
                    <a:pt x="3829" y="112215"/>
                    <a:pt x="3763" y="111874"/>
                  </a:cubicBezTo>
                  <a:cubicBezTo>
                    <a:pt x="3459" y="110306"/>
                    <a:pt x="3687" y="108723"/>
                    <a:pt x="3537" y="107167"/>
                  </a:cubicBezTo>
                  <a:cubicBezTo>
                    <a:pt x="3321" y="104948"/>
                    <a:pt x="3420" y="102738"/>
                    <a:pt x="3414" y="100525"/>
                  </a:cubicBezTo>
                  <a:cubicBezTo>
                    <a:pt x="3410" y="99193"/>
                    <a:pt x="3540" y="97857"/>
                    <a:pt x="3470" y="96531"/>
                  </a:cubicBezTo>
                  <a:cubicBezTo>
                    <a:pt x="3431" y="95761"/>
                    <a:pt x="3360" y="94994"/>
                    <a:pt x="3335" y="94219"/>
                  </a:cubicBezTo>
                  <a:cubicBezTo>
                    <a:pt x="3270" y="92145"/>
                    <a:pt x="3153" y="90073"/>
                    <a:pt x="3028" y="88001"/>
                  </a:cubicBezTo>
                  <a:cubicBezTo>
                    <a:pt x="2903" y="85918"/>
                    <a:pt x="2841" y="83830"/>
                    <a:pt x="2719" y="81754"/>
                  </a:cubicBezTo>
                  <a:cubicBezTo>
                    <a:pt x="2644" y="80462"/>
                    <a:pt x="2455" y="79109"/>
                    <a:pt x="2509" y="77844"/>
                  </a:cubicBezTo>
                  <a:cubicBezTo>
                    <a:pt x="2580" y="76229"/>
                    <a:pt x="2440" y="74630"/>
                    <a:pt x="2482" y="73024"/>
                  </a:cubicBezTo>
                  <a:cubicBezTo>
                    <a:pt x="2534" y="71082"/>
                    <a:pt x="2291" y="69128"/>
                    <a:pt x="2412" y="67194"/>
                  </a:cubicBezTo>
                  <a:cubicBezTo>
                    <a:pt x="2506" y="65666"/>
                    <a:pt x="2294" y="64149"/>
                    <a:pt x="2464" y="62625"/>
                  </a:cubicBezTo>
                  <a:cubicBezTo>
                    <a:pt x="2571" y="61672"/>
                    <a:pt x="2557" y="60703"/>
                    <a:pt x="2540" y="59741"/>
                  </a:cubicBezTo>
                  <a:cubicBezTo>
                    <a:pt x="2522" y="58743"/>
                    <a:pt x="2627" y="57753"/>
                    <a:pt x="2661" y="56760"/>
                  </a:cubicBezTo>
                  <a:cubicBezTo>
                    <a:pt x="2698" y="55698"/>
                    <a:pt x="2688" y="54619"/>
                    <a:pt x="2649" y="53556"/>
                  </a:cubicBezTo>
                  <a:cubicBezTo>
                    <a:pt x="2590" y="51967"/>
                    <a:pt x="2792" y="50386"/>
                    <a:pt x="2692" y="48800"/>
                  </a:cubicBezTo>
                  <a:cubicBezTo>
                    <a:pt x="2589" y="47199"/>
                    <a:pt x="2756" y="45598"/>
                    <a:pt x="2709" y="43990"/>
                  </a:cubicBezTo>
                  <a:cubicBezTo>
                    <a:pt x="2661" y="42390"/>
                    <a:pt x="2734" y="40773"/>
                    <a:pt x="2663" y="39173"/>
                  </a:cubicBezTo>
                  <a:cubicBezTo>
                    <a:pt x="2554" y="36653"/>
                    <a:pt x="2661" y="34131"/>
                    <a:pt x="2512" y="31615"/>
                  </a:cubicBezTo>
                  <a:cubicBezTo>
                    <a:pt x="2423" y="30129"/>
                    <a:pt x="2807" y="28658"/>
                    <a:pt x="2724" y="27196"/>
                  </a:cubicBezTo>
                  <a:cubicBezTo>
                    <a:pt x="2648" y="25853"/>
                    <a:pt x="3019" y="24573"/>
                    <a:pt x="3021" y="23236"/>
                  </a:cubicBezTo>
                  <a:cubicBezTo>
                    <a:pt x="3023" y="21975"/>
                    <a:pt x="3180" y="20630"/>
                    <a:pt x="3510" y="19343"/>
                  </a:cubicBezTo>
                  <a:cubicBezTo>
                    <a:pt x="3659" y="18759"/>
                    <a:pt x="4161" y="18274"/>
                    <a:pt x="4073" y="17690"/>
                  </a:cubicBezTo>
                  <a:cubicBezTo>
                    <a:pt x="3926" y="16726"/>
                    <a:pt x="4297" y="15882"/>
                    <a:pt x="4605" y="15061"/>
                  </a:cubicBezTo>
                  <a:cubicBezTo>
                    <a:pt x="5432" y="12854"/>
                    <a:pt x="6108" y="10505"/>
                    <a:pt x="7780" y="8784"/>
                  </a:cubicBezTo>
                  <a:cubicBezTo>
                    <a:pt x="8814" y="7722"/>
                    <a:pt x="10023" y="6803"/>
                    <a:pt x="11416" y="6062"/>
                  </a:cubicBezTo>
                  <a:cubicBezTo>
                    <a:pt x="13310" y="5053"/>
                    <a:pt x="15309" y="4421"/>
                    <a:pt x="17300" y="3759"/>
                  </a:cubicBezTo>
                  <a:cubicBezTo>
                    <a:pt x="18579" y="3334"/>
                    <a:pt x="19979" y="3235"/>
                    <a:pt x="21355" y="3103"/>
                  </a:cubicBezTo>
                  <a:cubicBezTo>
                    <a:pt x="22415" y="3001"/>
                    <a:pt x="23510" y="2983"/>
                    <a:pt x="24586" y="2749"/>
                  </a:cubicBezTo>
                  <a:cubicBezTo>
                    <a:pt x="24932" y="2674"/>
                    <a:pt x="25299" y="2651"/>
                    <a:pt x="25674" y="2651"/>
                  </a:cubicBezTo>
                  <a:cubicBezTo>
                    <a:pt x="26195" y="2651"/>
                    <a:pt x="26733" y="2695"/>
                    <a:pt x="27252" y="2700"/>
                  </a:cubicBezTo>
                  <a:cubicBezTo>
                    <a:pt x="27420" y="2702"/>
                    <a:pt x="27585" y="2716"/>
                    <a:pt x="27752" y="2716"/>
                  </a:cubicBezTo>
                  <a:cubicBezTo>
                    <a:pt x="27868" y="2716"/>
                    <a:pt x="27985" y="2709"/>
                    <a:pt x="28105" y="2686"/>
                  </a:cubicBezTo>
                  <a:cubicBezTo>
                    <a:pt x="28391" y="2632"/>
                    <a:pt x="28677" y="2612"/>
                    <a:pt x="28963" y="2612"/>
                  </a:cubicBezTo>
                  <a:cubicBezTo>
                    <a:pt x="29483" y="2612"/>
                    <a:pt x="30004" y="2678"/>
                    <a:pt x="30520" y="2725"/>
                  </a:cubicBezTo>
                  <a:cubicBezTo>
                    <a:pt x="30574" y="2730"/>
                    <a:pt x="30628" y="2732"/>
                    <a:pt x="30681" y="2732"/>
                  </a:cubicBezTo>
                  <a:cubicBezTo>
                    <a:pt x="31061" y="2732"/>
                    <a:pt x="31424" y="2622"/>
                    <a:pt x="31778" y="2622"/>
                  </a:cubicBezTo>
                  <a:cubicBezTo>
                    <a:pt x="31818" y="2622"/>
                    <a:pt x="31857" y="2623"/>
                    <a:pt x="31896" y="2626"/>
                  </a:cubicBezTo>
                  <a:cubicBezTo>
                    <a:pt x="32058" y="2639"/>
                    <a:pt x="32220" y="2644"/>
                    <a:pt x="32382" y="2644"/>
                  </a:cubicBezTo>
                  <a:cubicBezTo>
                    <a:pt x="33229" y="2644"/>
                    <a:pt x="34072" y="2502"/>
                    <a:pt x="34918" y="2502"/>
                  </a:cubicBezTo>
                  <a:cubicBezTo>
                    <a:pt x="35244" y="2502"/>
                    <a:pt x="35570" y="2523"/>
                    <a:pt x="35897" y="2581"/>
                  </a:cubicBezTo>
                  <a:cubicBezTo>
                    <a:pt x="35907" y="2583"/>
                    <a:pt x="35917" y="2584"/>
                    <a:pt x="35927" y="2584"/>
                  </a:cubicBezTo>
                  <a:cubicBezTo>
                    <a:pt x="36106" y="2584"/>
                    <a:pt x="36300" y="2314"/>
                    <a:pt x="36502" y="2314"/>
                  </a:cubicBezTo>
                  <a:cubicBezTo>
                    <a:pt x="36545" y="2314"/>
                    <a:pt x="36588" y="2327"/>
                    <a:pt x="36631" y="2356"/>
                  </a:cubicBezTo>
                  <a:cubicBezTo>
                    <a:pt x="36934" y="2560"/>
                    <a:pt x="37292" y="2620"/>
                    <a:pt x="37619" y="2620"/>
                  </a:cubicBezTo>
                  <a:cubicBezTo>
                    <a:pt x="37830" y="2620"/>
                    <a:pt x="38027" y="2595"/>
                    <a:pt x="38190" y="2569"/>
                  </a:cubicBezTo>
                  <a:cubicBezTo>
                    <a:pt x="38421" y="2530"/>
                    <a:pt x="38650" y="2516"/>
                    <a:pt x="38877" y="2516"/>
                  </a:cubicBezTo>
                  <a:cubicBezTo>
                    <a:pt x="39582" y="2516"/>
                    <a:pt x="40268" y="2656"/>
                    <a:pt x="40962" y="2656"/>
                  </a:cubicBezTo>
                  <a:cubicBezTo>
                    <a:pt x="41048" y="2656"/>
                    <a:pt x="41134" y="2654"/>
                    <a:pt x="41221" y="2649"/>
                  </a:cubicBezTo>
                  <a:cubicBezTo>
                    <a:pt x="41913" y="2611"/>
                    <a:pt x="42614" y="2406"/>
                    <a:pt x="43294" y="2406"/>
                  </a:cubicBezTo>
                  <a:cubicBezTo>
                    <a:pt x="43408" y="2406"/>
                    <a:pt x="43520" y="2412"/>
                    <a:pt x="43632" y="2425"/>
                  </a:cubicBezTo>
                  <a:cubicBezTo>
                    <a:pt x="43792" y="2443"/>
                    <a:pt x="43951" y="2451"/>
                    <a:pt x="44108" y="2451"/>
                  </a:cubicBezTo>
                  <a:cubicBezTo>
                    <a:pt x="44874" y="2451"/>
                    <a:pt x="45614" y="2269"/>
                    <a:pt x="46377" y="2265"/>
                  </a:cubicBezTo>
                  <a:cubicBezTo>
                    <a:pt x="47548" y="2259"/>
                    <a:pt x="48734" y="2260"/>
                    <a:pt x="49911" y="2195"/>
                  </a:cubicBezTo>
                  <a:cubicBezTo>
                    <a:pt x="50999" y="2136"/>
                    <a:pt x="52086" y="2037"/>
                    <a:pt x="53173" y="2037"/>
                  </a:cubicBezTo>
                  <a:close/>
                  <a:moveTo>
                    <a:pt x="94254" y="145253"/>
                  </a:moveTo>
                  <a:cubicBezTo>
                    <a:pt x="94665" y="145253"/>
                    <a:pt x="95090" y="145297"/>
                    <a:pt x="95507" y="145297"/>
                  </a:cubicBezTo>
                  <a:cubicBezTo>
                    <a:pt x="95655" y="145297"/>
                    <a:pt x="95801" y="145291"/>
                    <a:pt x="95945" y="145277"/>
                  </a:cubicBezTo>
                  <a:cubicBezTo>
                    <a:pt x="95968" y="145274"/>
                    <a:pt x="95990" y="145273"/>
                    <a:pt x="96010" y="145273"/>
                  </a:cubicBezTo>
                  <a:cubicBezTo>
                    <a:pt x="96546" y="145273"/>
                    <a:pt x="96459" y="146029"/>
                    <a:pt x="96418" y="146380"/>
                  </a:cubicBezTo>
                  <a:cubicBezTo>
                    <a:pt x="96226" y="148082"/>
                    <a:pt x="96169" y="149768"/>
                    <a:pt x="96341" y="151478"/>
                  </a:cubicBezTo>
                  <a:cubicBezTo>
                    <a:pt x="96423" y="152292"/>
                    <a:pt x="96520" y="153205"/>
                    <a:pt x="96417" y="153933"/>
                  </a:cubicBezTo>
                  <a:cubicBezTo>
                    <a:pt x="96177" y="155646"/>
                    <a:pt x="96395" y="157327"/>
                    <a:pt x="96302" y="159014"/>
                  </a:cubicBezTo>
                  <a:cubicBezTo>
                    <a:pt x="96220" y="160490"/>
                    <a:pt x="96325" y="161982"/>
                    <a:pt x="96157" y="163425"/>
                  </a:cubicBezTo>
                  <a:cubicBezTo>
                    <a:pt x="96009" y="164721"/>
                    <a:pt x="96045" y="166044"/>
                    <a:pt x="95648" y="167357"/>
                  </a:cubicBezTo>
                  <a:cubicBezTo>
                    <a:pt x="95303" y="168499"/>
                    <a:pt x="95138" y="169727"/>
                    <a:pt x="94704" y="170856"/>
                  </a:cubicBezTo>
                  <a:cubicBezTo>
                    <a:pt x="94178" y="172227"/>
                    <a:pt x="93978" y="173786"/>
                    <a:pt x="92476" y="174633"/>
                  </a:cubicBezTo>
                  <a:cubicBezTo>
                    <a:pt x="91912" y="174951"/>
                    <a:pt x="91484" y="175603"/>
                    <a:pt x="91133" y="176121"/>
                  </a:cubicBezTo>
                  <a:cubicBezTo>
                    <a:pt x="90236" y="177446"/>
                    <a:pt x="88981" y="178267"/>
                    <a:pt x="87710" y="179109"/>
                  </a:cubicBezTo>
                  <a:cubicBezTo>
                    <a:pt x="87180" y="179463"/>
                    <a:pt x="86541" y="179516"/>
                    <a:pt x="85928" y="179618"/>
                  </a:cubicBezTo>
                  <a:cubicBezTo>
                    <a:pt x="85422" y="179703"/>
                    <a:pt x="84828" y="179838"/>
                    <a:pt x="84481" y="180055"/>
                  </a:cubicBezTo>
                  <a:cubicBezTo>
                    <a:pt x="83469" y="180688"/>
                    <a:pt x="82325" y="180566"/>
                    <a:pt x="81278" y="180897"/>
                  </a:cubicBezTo>
                  <a:cubicBezTo>
                    <a:pt x="81111" y="180950"/>
                    <a:pt x="80942" y="180978"/>
                    <a:pt x="80766" y="180978"/>
                  </a:cubicBezTo>
                  <a:cubicBezTo>
                    <a:pt x="80632" y="180978"/>
                    <a:pt x="80494" y="180961"/>
                    <a:pt x="80351" y="180927"/>
                  </a:cubicBezTo>
                  <a:cubicBezTo>
                    <a:pt x="80232" y="180899"/>
                    <a:pt x="80115" y="180887"/>
                    <a:pt x="80000" y="180887"/>
                  </a:cubicBezTo>
                  <a:cubicBezTo>
                    <a:pt x="79491" y="180887"/>
                    <a:pt x="79009" y="181124"/>
                    <a:pt x="78520" y="181262"/>
                  </a:cubicBezTo>
                  <a:cubicBezTo>
                    <a:pt x="78030" y="181401"/>
                    <a:pt x="77526" y="181361"/>
                    <a:pt x="77013" y="181503"/>
                  </a:cubicBezTo>
                  <a:cubicBezTo>
                    <a:pt x="76189" y="181733"/>
                    <a:pt x="75175" y="181606"/>
                    <a:pt x="74417" y="181837"/>
                  </a:cubicBezTo>
                  <a:cubicBezTo>
                    <a:pt x="73908" y="181992"/>
                    <a:pt x="73402" y="182012"/>
                    <a:pt x="72905" y="182012"/>
                  </a:cubicBezTo>
                  <a:cubicBezTo>
                    <a:pt x="72728" y="182012"/>
                    <a:pt x="72552" y="182009"/>
                    <a:pt x="72378" y="182009"/>
                  </a:cubicBezTo>
                  <a:cubicBezTo>
                    <a:pt x="72148" y="182009"/>
                    <a:pt x="71920" y="182014"/>
                    <a:pt x="71696" y="182035"/>
                  </a:cubicBezTo>
                  <a:cubicBezTo>
                    <a:pt x="71084" y="182093"/>
                    <a:pt x="70446" y="182386"/>
                    <a:pt x="69773" y="182386"/>
                  </a:cubicBezTo>
                  <a:cubicBezTo>
                    <a:pt x="69467" y="182386"/>
                    <a:pt x="69154" y="182325"/>
                    <a:pt x="68833" y="182155"/>
                  </a:cubicBezTo>
                  <a:cubicBezTo>
                    <a:pt x="68753" y="182112"/>
                    <a:pt x="68663" y="182095"/>
                    <a:pt x="68567" y="182095"/>
                  </a:cubicBezTo>
                  <a:cubicBezTo>
                    <a:pt x="68119" y="182095"/>
                    <a:pt x="67523" y="182475"/>
                    <a:pt x="66984" y="182475"/>
                  </a:cubicBezTo>
                  <a:cubicBezTo>
                    <a:pt x="66982" y="182475"/>
                    <a:pt x="66979" y="182475"/>
                    <a:pt x="66977" y="182475"/>
                  </a:cubicBezTo>
                  <a:cubicBezTo>
                    <a:pt x="65798" y="182475"/>
                    <a:pt x="64649" y="182731"/>
                    <a:pt x="63489" y="182894"/>
                  </a:cubicBezTo>
                  <a:cubicBezTo>
                    <a:pt x="62377" y="183050"/>
                    <a:pt x="61227" y="183032"/>
                    <a:pt x="60168" y="183426"/>
                  </a:cubicBezTo>
                  <a:cubicBezTo>
                    <a:pt x="60090" y="183455"/>
                    <a:pt x="60015" y="183467"/>
                    <a:pt x="59945" y="183467"/>
                  </a:cubicBezTo>
                  <a:cubicBezTo>
                    <a:pt x="59678" y="183467"/>
                    <a:pt x="59472" y="183297"/>
                    <a:pt x="59333" y="183251"/>
                  </a:cubicBezTo>
                  <a:cubicBezTo>
                    <a:pt x="59240" y="183221"/>
                    <a:pt x="59148" y="183209"/>
                    <a:pt x="59056" y="183209"/>
                  </a:cubicBezTo>
                  <a:cubicBezTo>
                    <a:pt x="58693" y="183209"/>
                    <a:pt x="58339" y="183397"/>
                    <a:pt x="57996" y="183397"/>
                  </a:cubicBezTo>
                  <a:cubicBezTo>
                    <a:pt x="57825" y="183397"/>
                    <a:pt x="57657" y="183350"/>
                    <a:pt x="57492" y="183209"/>
                  </a:cubicBezTo>
                  <a:cubicBezTo>
                    <a:pt x="57295" y="183356"/>
                    <a:pt x="57085" y="183404"/>
                    <a:pt x="56869" y="183404"/>
                  </a:cubicBezTo>
                  <a:cubicBezTo>
                    <a:pt x="56449" y="183404"/>
                    <a:pt x="56004" y="183221"/>
                    <a:pt x="55581" y="183221"/>
                  </a:cubicBezTo>
                  <a:cubicBezTo>
                    <a:pt x="55301" y="183221"/>
                    <a:pt x="55031" y="183300"/>
                    <a:pt x="54782" y="183564"/>
                  </a:cubicBezTo>
                  <a:cubicBezTo>
                    <a:pt x="54717" y="183633"/>
                    <a:pt x="54657" y="183660"/>
                    <a:pt x="54600" y="183660"/>
                  </a:cubicBezTo>
                  <a:cubicBezTo>
                    <a:pt x="54412" y="183660"/>
                    <a:pt x="54261" y="183361"/>
                    <a:pt x="54074" y="183309"/>
                  </a:cubicBezTo>
                  <a:cubicBezTo>
                    <a:pt x="53903" y="183262"/>
                    <a:pt x="53736" y="183244"/>
                    <a:pt x="53573" y="183244"/>
                  </a:cubicBezTo>
                  <a:cubicBezTo>
                    <a:pt x="53092" y="183244"/>
                    <a:pt x="52639" y="183400"/>
                    <a:pt x="52188" y="183429"/>
                  </a:cubicBezTo>
                  <a:cubicBezTo>
                    <a:pt x="52128" y="183433"/>
                    <a:pt x="52070" y="183434"/>
                    <a:pt x="52011" y="183434"/>
                  </a:cubicBezTo>
                  <a:cubicBezTo>
                    <a:pt x="51446" y="183434"/>
                    <a:pt x="50888" y="183278"/>
                    <a:pt x="50318" y="183278"/>
                  </a:cubicBezTo>
                  <a:cubicBezTo>
                    <a:pt x="50053" y="183278"/>
                    <a:pt x="49785" y="183312"/>
                    <a:pt x="49513" y="183411"/>
                  </a:cubicBezTo>
                  <a:cubicBezTo>
                    <a:pt x="49401" y="183451"/>
                    <a:pt x="49229" y="183484"/>
                    <a:pt x="49035" y="183484"/>
                  </a:cubicBezTo>
                  <a:cubicBezTo>
                    <a:pt x="48784" y="183484"/>
                    <a:pt x="48496" y="183430"/>
                    <a:pt x="48249" y="183269"/>
                  </a:cubicBezTo>
                  <a:cubicBezTo>
                    <a:pt x="48161" y="183213"/>
                    <a:pt x="48074" y="183191"/>
                    <a:pt x="47985" y="183191"/>
                  </a:cubicBezTo>
                  <a:cubicBezTo>
                    <a:pt x="47666" y="183191"/>
                    <a:pt x="47334" y="183478"/>
                    <a:pt x="46948" y="183478"/>
                  </a:cubicBezTo>
                  <a:cubicBezTo>
                    <a:pt x="46889" y="183478"/>
                    <a:pt x="46828" y="183471"/>
                    <a:pt x="46766" y="183455"/>
                  </a:cubicBezTo>
                  <a:cubicBezTo>
                    <a:pt x="46454" y="183375"/>
                    <a:pt x="46020" y="183448"/>
                    <a:pt x="45681" y="183331"/>
                  </a:cubicBezTo>
                  <a:cubicBezTo>
                    <a:pt x="45494" y="183265"/>
                    <a:pt x="45319" y="183231"/>
                    <a:pt x="45147" y="183231"/>
                  </a:cubicBezTo>
                  <a:cubicBezTo>
                    <a:pt x="44959" y="183231"/>
                    <a:pt x="44774" y="183272"/>
                    <a:pt x="44578" y="183359"/>
                  </a:cubicBezTo>
                  <a:cubicBezTo>
                    <a:pt x="44412" y="183433"/>
                    <a:pt x="44238" y="183561"/>
                    <a:pt x="44072" y="183561"/>
                  </a:cubicBezTo>
                  <a:cubicBezTo>
                    <a:pt x="43943" y="183561"/>
                    <a:pt x="43818" y="183483"/>
                    <a:pt x="43705" y="183238"/>
                  </a:cubicBezTo>
                  <a:cubicBezTo>
                    <a:pt x="43656" y="183134"/>
                    <a:pt x="43610" y="183096"/>
                    <a:pt x="43564" y="183096"/>
                  </a:cubicBezTo>
                  <a:cubicBezTo>
                    <a:pt x="43448" y="183096"/>
                    <a:pt x="43335" y="183332"/>
                    <a:pt x="43204" y="183345"/>
                  </a:cubicBezTo>
                  <a:cubicBezTo>
                    <a:pt x="42794" y="183391"/>
                    <a:pt x="42345" y="183430"/>
                    <a:pt x="41920" y="183430"/>
                  </a:cubicBezTo>
                  <a:cubicBezTo>
                    <a:pt x="41494" y="183430"/>
                    <a:pt x="41092" y="183391"/>
                    <a:pt x="40780" y="183279"/>
                  </a:cubicBezTo>
                  <a:cubicBezTo>
                    <a:pt x="40644" y="183230"/>
                    <a:pt x="40508" y="183212"/>
                    <a:pt x="40371" y="183212"/>
                  </a:cubicBezTo>
                  <a:cubicBezTo>
                    <a:pt x="39967" y="183212"/>
                    <a:pt x="39564" y="183370"/>
                    <a:pt x="39189" y="183370"/>
                  </a:cubicBezTo>
                  <a:cubicBezTo>
                    <a:pt x="38917" y="183370"/>
                    <a:pt x="38660" y="183287"/>
                    <a:pt x="38429" y="183000"/>
                  </a:cubicBezTo>
                  <a:cubicBezTo>
                    <a:pt x="38111" y="183145"/>
                    <a:pt x="37797" y="183198"/>
                    <a:pt x="37486" y="183198"/>
                  </a:cubicBezTo>
                  <a:cubicBezTo>
                    <a:pt x="36622" y="183198"/>
                    <a:pt x="35776" y="182791"/>
                    <a:pt x="34900" y="182791"/>
                  </a:cubicBezTo>
                  <a:cubicBezTo>
                    <a:pt x="34887" y="182791"/>
                    <a:pt x="34874" y="182791"/>
                    <a:pt x="34861" y="182791"/>
                  </a:cubicBezTo>
                  <a:cubicBezTo>
                    <a:pt x="34350" y="182797"/>
                    <a:pt x="33830" y="182823"/>
                    <a:pt x="33303" y="182823"/>
                  </a:cubicBezTo>
                  <a:cubicBezTo>
                    <a:pt x="32786" y="182823"/>
                    <a:pt x="32262" y="182798"/>
                    <a:pt x="31737" y="182705"/>
                  </a:cubicBezTo>
                  <a:cubicBezTo>
                    <a:pt x="31208" y="182611"/>
                    <a:pt x="30644" y="182516"/>
                    <a:pt x="30061" y="182516"/>
                  </a:cubicBezTo>
                  <a:cubicBezTo>
                    <a:pt x="29721" y="182516"/>
                    <a:pt x="29375" y="182548"/>
                    <a:pt x="29025" y="182631"/>
                  </a:cubicBezTo>
                  <a:cubicBezTo>
                    <a:pt x="28871" y="182668"/>
                    <a:pt x="28711" y="182684"/>
                    <a:pt x="28547" y="182684"/>
                  </a:cubicBezTo>
                  <a:cubicBezTo>
                    <a:pt x="27956" y="182684"/>
                    <a:pt x="27314" y="182483"/>
                    <a:pt x="26724" y="182340"/>
                  </a:cubicBezTo>
                  <a:cubicBezTo>
                    <a:pt x="26532" y="182294"/>
                    <a:pt x="26280" y="182289"/>
                    <a:pt x="26029" y="182289"/>
                  </a:cubicBezTo>
                  <a:cubicBezTo>
                    <a:pt x="25964" y="182289"/>
                    <a:pt x="25900" y="182289"/>
                    <a:pt x="25837" y="182289"/>
                  </a:cubicBezTo>
                  <a:cubicBezTo>
                    <a:pt x="25511" y="182289"/>
                    <a:pt x="25211" y="182281"/>
                    <a:pt x="25075" y="182180"/>
                  </a:cubicBezTo>
                  <a:cubicBezTo>
                    <a:pt x="24873" y="182028"/>
                    <a:pt x="24686" y="181985"/>
                    <a:pt x="24506" y="181985"/>
                  </a:cubicBezTo>
                  <a:cubicBezTo>
                    <a:pt x="24263" y="181985"/>
                    <a:pt x="24034" y="182064"/>
                    <a:pt x="23802" y="182064"/>
                  </a:cubicBezTo>
                  <a:cubicBezTo>
                    <a:pt x="23751" y="182064"/>
                    <a:pt x="23700" y="182060"/>
                    <a:pt x="23648" y="182051"/>
                  </a:cubicBezTo>
                  <a:cubicBezTo>
                    <a:pt x="23235" y="181976"/>
                    <a:pt x="22815" y="181960"/>
                    <a:pt x="22396" y="181960"/>
                  </a:cubicBezTo>
                  <a:cubicBezTo>
                    <a:pt x="22106" y="181960"/>
                    <a:pt x="21815" y="181968"/>
                    <a:pt x="21528" y="181968"/>
                  </a:cubicBezTo>
                  <a:cubicBezTo>
                    <a:pt x="21268" y="181968"/>
                    <a:pt x="21011" y="181962"/>
                    <a:pt x="20757" y="181939"/>
                  </a:cubicBezTo>
                  <a:cubicBezTo>
                    <a:pt x="19821" y="181855"/>
                    <a:pt x="18836" y="181719"/>
                    <a:pt x="17900" y="181459"/>
                  </a:cubicBezTo>
                  <a:cubicBezTo>
                    <a:pt x="16850" y="181167"/>
                    <a:pt x="15779" y="180971"/>
                    <a:pt x="14739" y="180617"/>
                  </a:cubicBezTo>
                  <a:cubicBezTo>
                    <a:pt x="13699" y="180263"/>
                    <a:pt x="12785" y="179689"/>
                    <a:pt x="11808" y="179228"/>
                  </a:cubicBezTo>
                  <a:cubicBezTo>
                    <a:pt x="11188" y="178933"/>
                    <a:pt x="10454" y="178642"/>
                    <a:pt x="10080" y="178124"/>
                  </a:cubicBezTo>
                  <a:cubicBezTo>
                    <a:pt x="9630" y="177501"/>
                    <a:pt x="8925" y="177201"/>
                    <a:pt x="8519" y="176529"/>
                  </a:cubicBezTo>
                  <a:cubicBezTo>
                    <a:pt x="8069" y="175784"/>
                    <a:pt x="7148" y="175411"/>
                    <a:pt x="6752" y="174560"/>
                  </a:cubicBezTo>
                  <a:cubicBezTo>
                    <a:pt x="6268" y="173524"/>
                    <a:pt x="5679" y="172554"/>
                    <a:pt x="5257" y="171467"/>
                  </a:cubicBezTo>
                  <a:cubicBezTo>
                    <a:pt x="4720" y="170086"/>
                    <a:pt x="4745" y="168677"/>
                    <a:pt x="4443" y="167306"/>
                  </a:cubicBezTo>
                  <a:cubicBezTo>
                    <a:pt x="4099" y="165743"/>
                    <a:pt x="4226" y="164168"/>
                    <a:pt x="3957" y="162629"/>
                  </a:cubicBezTo>
                  <a:cubicBezTo>
                    <a:pt x="3762" y="161510"/>
                    <a:pt x="3868" y="160369"/>
                    <a:pt x="3646" y="159282"/>
                  </a:cubicBezTo>
                  <a:cubicBezTo>
                    <a:pt x="3305" y="157617"/>
                    <a:pt x="3547" y="155947"/>
                    <a:pt x="3446" y="154283"/>
                  </a:cubicBezTo>
                  <a:cubicBezTo>
                    <a:pt x="3366" y="152981"/>
                    <a:pt x="3393" y="151625"/>
                    <a:pt x="3549" y="150304"/>
                  </a:cubicBezTo>
                  <a:cubicBezTo>
                    <a:pt x="3573" y="150105"/>
                    <a:pt x="3598" y="149915"/>
                    <a:pt x="3578" y="149642"/>
                  </a:cubicBezTo>
                  <a:lnTo>
                    <a:pt x="3578" y="149642"/>
                  </a:lnTo>
                  <a:cubicBezTo>
                    <a:pt x="3790" y="150082"/>
                    <a:pt x="4080" y="150206"/>
                    <a:pt x="4374" y="150206"/>
                  </a:cubicBezTo>
                  <a:cubicBezTo>
                    <a:pt x="4720" y="150206"/>
                    <a:pt x="5072" y="150035"/>
                    <a:pt x="5313" y="150001"/>
                  </a:cubicBezTo>
                  <a:cubicBezTo>
                    <a:pt x="6935" y="149773"/>
                    <a:pt x="8546" y="149699"/>
                    <a:pt x="10178" y="149675"/>
                  </a:cubicBezTo>
                  <a:cubicBezTo>
                    <a:pt x="11744" y="149651"/>
                    <a:pt x="13313" y="149482"/>
                    <a:pt x="14871" y="149342"/>
                  </a:cubicBezTo>
                  <a:cubicBezTo>
                    <a:pt x="15011" y="149330"/>
                    <a:pt x="15153" y="149326"/>
                    <a:pt x="15298" y="149326"/>
                  </a:cubicBezTo>
                  <a:cubicBezTo>
                    <a:pt x="15491" y="149326"/>
                    <a:pt x="15687" y="149332"/>
                    <a:pt x="15883" y="149332"/>
                  </a:cubicBezTo>
                  <a:cubicBezTo>
                    <a:pt x="16417" y="149332"/>
                    <a:pt x="16952" y="149285"/>
                    <a:pt x="17421" y="148935"/>
                  </a:cubicBezTo>
                  <a:cubicBezTo>
                    <a:pt x="17577" y="149082"/>
                    <a:pt x="17739" y="149129"/>
                    <a:pt x="17904" y="149129"/>
                  </a:cubicBezTo>
                  <a:cubicBezTo>
                    <a:pt x="18194" y="149129"/>
                    <a:pt x="18495" y="148985"/>
                    <a:pt x="18802" y="148985"/>
                  </a:cubicBezTo>
                  <a:cubicBezTo>
                    <a:pt x="18856" y="148985"/>
                    <a:pt x="18910" y="148990"/>
                    <a:pt x="18964" y="149000"/>
                  </a:cubicBezTo>
                  <a:cubicBezTo>
                    <a:pt x="19080" y="149023"/>
                    <a:pt x="19198" y="149033"/>
                    <a:pt x="19318" y="149033"/>
                  </a:cubicBezTo>
                  <a:cubicBezTo>
                    <a:pt x="19881" y="149033"/>
                    <a:pt x="20483" y="148821"/>
                    <a:pt x="21066" y="148777"/>
                  </a:cubicBezTo>
                  <a:cubicBezTo>
                    <a:pt x="22179" y="148694"/>
                    <a:pt x="23286" y="148565"/>
                    <a:pt x="24403" y="148501"/>
                  </a:cubicBezTo>
                  <a:cubicBezTo>
                    <a:pt x="25677" y="148430"/>
                    <a:pt x="26963" y="148347"/>
                    <a:pt x="28236" y="148246"/>
                  </a:cubicBezTo>
                  <a:cubicBezTo>
                    <a:pt x="28615" y="148215"/>
                    <a:pt x="29054" y="148046"/>
                    <a:pt x="29486" y="148046"/>
                  </a:cubicBezTo>
                  <a:cubicBezTo>
                    <a:pt x="29752" y="148046"/>
                    <a:pt x="30015" y="148110"/>
                    <a:pt x="30261" y="148309"/>
                  </a:cubicBezTo>
                  <a:cubicBezTo>
                    <a:pt x="30272" y="148318"/>
                    <a:pt x="30290" y="148322"/>
                    <a:pt x="30310" y="148322"/>
                  </a:cubicBezTo>
                  <a:cubicBezTo>
                    <a:pt x="30345" y="148322"/>
                    <a:pt x="30389" y="148311"/>
                    <a:pt x="30422" y="148301"/>
                  </a:cubicBezTo>
                  <a:cubicBezTo>
                    <a:pt x="30993" y="148137"/>
                    <a:pt x="31573" y="148100"/>
                    <a:pt x="32157" y="148100"/>
                  </a:cubicBezTo>
                  <a:cubicBezTo>
                    <a:pt x="32627" y="148100"/>
                    <a:pt x="33100" y="148124"/>
                    <a:pt x="33571" y="148124"/>
                  </a:cubicBezTo>
                  <a:cubicBezTo>
                    <a:pt x="34162" y="148124"/>
                    <a:pt x="34752" y="148086"/>
                    <a:pt x="35332" y="147918"/>
                  </a:cubicBezTo>
                  <a:cubicBezTo>
                    <a:pt x="35464" y="147879"/>
                    <a:pt x="35604" y="147865"/>
                    <a:pt x="35747" y="147865"/>
                  </a:cubicBezTo>
                  <a:cubicBezTo>
                    <a:pt x="36059" y="147865"/>
                    <a:pt x="36391" y="147932"/>
                    <a:pt x="36703" y="147963"/>
                  </a:cubicBezTo>
                  <a:cubicBezTo>
                    <a:pt x="37022" y="147995"/>
                    <a:pt x="37341" y="148015"/>
                    <a:pt x="37657" y="148015"/>
                  </a:cubicBezTo>
                  <a:cubicBezTo>
                    <a:pt x="38286" y="148015"/>
                    <a:pt x="38906" y="147934"/>
                    <a:pt x="39503" y="147703"/>
                  </a:cubicBezTo>
                  <a:cubicBezTo>
                    <a:pt x="39555" y="147682"/>
                    <a:pt x="39601" y="147674"/>
                    <a:pt x="39644" y="147674"/>
                  </a:cubicBezTo>
                  <a:cubicBezTo>
                    <a:pt x="39832" y="147674"/>
                    <a:pt x="39950" y="147832"/>
                    <a:pt x="40157" y="147832"/>
                  </a:cubicBezTo>
                  <a:cubicBezTo>
                    <a:pt x="40180" y="147832"/>
                    <a:pt x="40204" y="147830"/>
                    <a:pt x="40229" y="147826"/>
                  </a:cubicBezTo>
                  <a:cubicBezTo>
                    <a:pt x="41057" y="147688"/>
                    <a:pt x="41914" y="147535"/>
                    <a:pt x="42748" y="147535"/>
                  </a:cubicBezTo>
                  <a:cubicBezTo>
                    <a:pt x="42992" y="147535"/>
                    <a:pt x="43234" y="147548"/>
                    <a:pt x="43473" y="147578"/>
                  </a:cubicBezTo>
                  <a:cubicBezTo>
                    <a:pt x="43814" y="147622"/>
                    <a:pt x="44151" y="147637"/>
                    <a:pt x="44486" y="147637"/>
                  </a:cubicBezTo>
                  <a:cubicBezTo>
                    <a:pt x="45212" y="147637"/>
                    <a:pt x="45926" y="147563"/>
                    <a:pt x="46650" y="147534"/>
                  </a:cubicBezTo>
                  <a:cubicBezTo>
                    <a:pt x="47671" y="147494"/>
                    <a:pt x="48691" y="147460"/>
                    <a:pt x="49712" y="147443"/>
                  </a:cubicBezTo>
                  <a:cubicBezTo>
                    <a:pt x="50088" y="147437"/>
                    <a:pt x="50465" y="147436"/>
                    <a:pt x="50841" y="147436"/>
                  </a:cubicBezTo>
                  <a:cubicBezTo>
                    <a:pt x="51015" y="147436"/>
                    <a:pt x="51189" y="147436"/>
                    <a:pt x="51363" y="147436"/>
                  </a:cubicBezTo>
                  <a:cubicBezTo>
                    <a:pt x="52055" y="147436"/>
                    <a:pt x="52747" y="147433"/>
                    <a:pt x="53438" y="147400"/>
                  </a:cubicBezTo>
                  <a:cubicBezTo>
                    <a:pt x="53618" y="147392"/>
                    <a:pt x="53799" y="147389"/>
                    <a:pt x="53982" y="147389"/>
                  </a:cubicBezTo>
                  <a:cubicBezTo>
                    <a:pt x="54287" y="147389"/>
                    <a:pt x="54594" y="147397"/>
                    <a:pt x="54898" y="147397"/>
                  </a:cubicBezTo>
                  <a:cubicBezTo>
                    <a:pt x="55452" y="147397"/>
                    <a:pt x="55997" y="147371"/>
                    <a:pt x="56502" y="147228"/>
                  </a:cubicBezTo>
                  <a:cubicBezTo>
                    <a:pt x="56598" y="147201"/>
                    <a:pt x="56688" y="147191"/>
                    <a:pt x="56775" y="147191"/>
                  </a:cubicBezTo>
                  <a:cubicBezTo>
                    <a:pt x="57070" y="147191"/>
                    <a:pt x="57324" y="147311"/>
                    <a:pt x="57608" y="147311"/>
                  </a:cubicBezTo>
                  <a:cubicBezTo>
                    <a:pt x="57723" y="147311"/>
                    <a:pt x="57844" y="147291"/>
                    <a:pt x="57973" y="147235"/>
                  </a:cubicBezTo>
                  <a:cubicBezTo>
                    <a:pt x="58180" y="147147"/>
                    <a:pt x="58408" y="147119"/>
                    <a:pt x="58647" y="147119"/>
                  </a:cubicBezTo>
                  <a:cubicBezTo>
                    <a:pt x="59046" y="147119"/>
                    <a:pt x="59476" y="147197"/>
                    <a:pt x="59889" y="147197"/>
                  </a:cubicBezTo>
                  <a:cubicBezTo>
                    <a:pt x="59936" y="147197"/>
                    <a:pt x="59983" y="147196"/>
                    <a:pt x="60030" y="147193"/>
                  </a:cubicBezTo>
                  <a:cubicBezTo>
                    <a:pt x="60663" y="147163"/>
                    <a:pt x="61312" y="147109"/>
                    <a:pt x="61959" y="147109"/>
                  </a:cubicBezTo>
                  <a:cubicBezTo>
                    <a:pt x="62437" y="147109"/>
                    <a:pt x="62915" y="147138"/>
                    <a:pt x="63385" y="147228"/>
                  </a:cubicBezTo>
                  <a:cubicBezTo>
                    <a:pt x="63483" y="147247"/>
                    <a:pt x="63560" y="147263"/>
                    <a:pt x="63623" y="147263"/>
                  </a:cubicBezTo>
                  <a:cubicBezTo>
                    <a:pt x="63734" y="147263"/>
                    <a:pt x="63799" y="147212"/>
                    <a:pt x="63850" y="147035"/>
                  </a:cubicBezTo>
                  <a:cubicBezTo>
                    <a:pt x="63876" y="146941"/>
                    <a:pt x="63950" y="146893"/>
                    <a:pt x="64042" y="146893"/>
                  </a:cubicBezTo>
                  <a:cubicBezTo>
                    <a:pt x="64065" y="146893"/>
                    <a:pt x="64088" y="146896"/>
                    <a:pt x="64113" y="146901"/>
                  </a:cubicBezTo>
                  <a:cubicBezTo>
                    <a:pt x="64760" y="147056"/>
                    <a:pt x="65409" y="147105"/>
                    <a:pt x="66059" y="147105"/>
                  </a:cubicBezTo>
                  <a:cubicBezTo>
                    <a:pt x="67059" y="147105"/>
                    <a:pt x="68061" y="146990"/>
                    <a:pt x="69061" y="146972"/>
                  </a:cubicBezTo>
                  <a:cubicBezTo>
                    <a:pt x="69317" y="146967"/>
                    <a:pt x="69574" y="146965"/>
                    <a:pt x="69830" y="146965"/>
                  </a:cubicBezTo>
                  <a:cubicBezTo>
                    <a:pt x="70953" y="146965"/>
                    <a:pt x="72075" y="147003"/>
                    <a:pt x="73197" y="147020"/>
                  </a:cubicBezTo>
                  <a:cubicBezTo>
                    <a:pt x="73217" y="147020"/>
                    <a:pt x="73236" y="147021"/>
                    <a:pt x="73255" y="147021"/>
                  </a:cubicBezTo>
                  <a:cubicBezTo>
                    <a:pt x="74020" y="147021"/>
                    <a:pt x="74790" y="146803"/>
                    <a:pt x="75556" y="146667"/>
                  </a:cubicBezTo>
                  <a:cubicBezTo>
                    <a:pt x="75806" y="146622"/>
                    <a:pt x="76058" y="146532"/>
                    <a:pt x="76298" y="146532"/>
                  </a:cubicBezTo>
                  <a:cubicBezTo>
                    <a:pt x="76512" y="146532"/>
                    <a:pt x="76718" y="146604"/>
                    <a:pt x="76907" y="146843"/>
                  </a:cubicBezTo>
                  <a:cubicBezTo>
                    <a:pt x="76925" y="146866"/>
                    <a:pt x="76981" y="146878"/>
                    <a:pt x="77039" y="146878"/>
                  </a:cubicBezTo>
                  <a:cubicBezTo>
                    <a:pt x="77102" y="146878"/>
                    <a:pt x="77169" y="146864"/>
                    <a:pt x="77197" y="146838"/>
                  </a:cubicBezTo>
                  <a:cubicBezTo>
                    <a:pt x="77526" y="146531"/>
                    <a:pt x="77874" y="146443"/>
                    <a:pt x="78229" y="146443"/>
                  </a:cubicBezTo>
                  <a:cubicBezTo>
                    <a:pt x="78698" y="146443"/>
                    <a:pt x="79181" y="146597"/>
                    <a:pt x="79652" y="146603"/>
                  </a:cubicBezTo>
                  <a:cubicBezTo>
                    <a:pt x="79654" y="146603"/>
                    <a:pt x="79657" y="146603"/>
                    <a:pt x="79659" y="146603"/>
                  </a:cubicBezTo>
                  <a:cubicBezTo>
                    <a:pt x="79890" y="146603"/>
                    <a:pt x="80120" y="146449"/>
                    <a:pt x="80354" y="146441"/>
                  </a:cubicBezTo>
                  <a:cubicBezTo>
                    <a:pt x="82224" y="146383"/>
                    <a:pt x="84096" y="146388"/>
                    <a:pt x="85963" y="146276"/>
                  </a:cubicBezTo>
                  <a:cubicBezTo>
                    <a:pt x="86056" y="146270"/>
                    <a:pt x="86150" y="146268"/>
                    <a:pt x="86244" y="146268"/>
                  </a:cubicBezTo>
                  <a:cubicBezTo>
                    <a:pt x="86543" y="146268"/>
                    <a:pt x="86846" y="146290"/>
                    <a:pt x="87147" y="146290"/>
                  </a:cubicBezTo>
                  <a:cubicBezTo>
                    <a:pt x="87576" y="146290"/>
                    <a:pt x="88003" y="146246"/>
                    <a:pt x="88420" y="146036"/>
                  </a:cubicBezTo>
                  <a:cubicBezTo>
                    <a:pt x="88476" y="146008"/>
                    <a:pt x="88539" y="145997"/>
                    <a:pt x="88608" y="145997"/>
                  </a:cubicBezTo>
                  <a:cubicBezTo>
                    <a:pt x="88812" y="145997"/>
                    <a:pt x="89060" y="146090"/>
                    <a:pt x="89280" y="146090"/>
                  </a:cubicBezTo>
                  <a:cubicBezTo>
                    <a:pt x="89312" y="146090"/>
                    <a:pt x="89345" y="146088"/>
                    <a:pt x="89376" y="146083"/>
                  </a:cubicBezTo>
                  <a:cubicBezTo>
                    <a:pt x="90623" y="145892"/>
                    <a:pt x="91896" y="146029"/>
                    <a:pt x="93120" y="145458"/>
                  </a:cubicBezTo>
                  <a:cubicBezTo>
                    <a:pt x="93470" y="145294"/>
                    <a:pt x="93855" y="145253"/>
                    <a:pt x="94254" y="145253"/>
                  </a:cubicBezTo>
                  <a:close/>
                  <a:moveTo>
                    <a:pt x="53331" y="0"/>
                  </a:moveTo>
                  <a:cubicBezTo>
                    <a:pt x="52790" y="0"/>
                    <a:pt x="52256" y="81"/>
                    <a:pt x="51735" y="93"/>
                  </a:cubicBezTo>
                  <a:cubicBezTo>
                    <a:pt x="51162" y="107"/>
                    <a:pt x="50488" y="242"/>
                    <a:pt x="49913" y="242"/>
                  </a:cubicBezTo>
                  <a:cubicBezTo>
                    <a:pt x="49828" y="242"/>
                    <a:pt x="49745" y="239"/>
                    <a:pt x="49665" y="232"/>
                  </a:cubicBezTo>
                  <a:cubicBezTo>
                    <a:pt x="49182" y="190"/>
                    <a:pt x="48667" y="149"/>
                    <a:pt x="48183" y="149"/>
                  </a:cubicBezTo>
                  <a:cubicBezTo>
                    <a:pt x="47973" y="149"/>
                    <a:pt x="47769" y="157"/>
                    <a:pt x="47577" y="175"/>
                  </a:cubicBezTo>
                  <a:cubicBezTo>
                    <a:pt x="46716" y="259"/>
                    <a:pt x="45866" y="274"/>
                    <a:pt x="45014" y="274"/>
                  </a:cubicBezTo>
                  <a:cubicBezTo>
                    <a:pt x="44536" y="274"/>
                    <a:pt x="44058" y="269"/>
                    <a:pt x="43578" y="269"/>
                  </a:cubicBezTo>
                  <a:cubicBezTo>
                    <a:pt x="43558" y="269"/>
                    <a:pt x="43539" y="269"/>
                    <a:pt x="43519" y="269"/>
                  </a:cubicBezTo>
                  <a:cubicBezTo>
                    <a:pt x="42288" y="270"/>
                    <a:pt x="41033" y="346"/>
                    <a:pt x="39793" y="433"/>
                  </a:cubicBezTo>
                  <a:cubicBezTo>
                    <a:pt x="39473" y="457"/>
                    <a:pt x="39110" y="632"/>
                    <a:pt x="38806" y="632"/>
                  </a:cubicBezTo>
                  <a:cubicBezTo>
                    <a:pt x="38704" y="632"/>
                    <a:pt x="38609" y="613"/>
                    <a:pt x="38524" y="561"/>
                  </a:cubicBezTo>
                  <a:cubicBezTo>
                    <a:pt x="38116" y="314"/>
                    <a:pt x="37695" y="268"/>
                    <a:pt x="37273" y="268"/>
                  </a:cubicBezTo>
                  <a:cubicBezTo>
                    <a:pt x="37022" y="268"/>
                    <a:pt x="36770" y="285"/>
                    <a:pt x="36520" y="285"/>
                  </a:cubicBezTo>
                  <a:cubicBezTo>
                    <a:pt x="36309" y="285"/>
                    <a:pt x="36099" y="273"/>
                    <a:pt x="35891" y="230"/>
                  </a:cubicBezTo>
                  <a:cubicBezTo>
                    <a:pt x="35868" y="225"/>
                    <a:pt x="35846" y="222"/>
                    <a:pt x="35825" y="222"/>
                  </a:cubicBezTo>
                  <a:cubicBezTo>
                    <a:pt x="35599" y="222"/>
                    <a:pt x="35544" y="498"/>
                    <a:pt x="35292" y="498"/>
                  </a:cubicBezTo>
                  <a:cubicBezTo>
                    <a:pt x="35265" y="498"/>
                    <a:pt x="35236" y="495"/>
                    <a:pt x="35203" y="488"/>
                  </a:cubicBezTo>
                  <a:cubicBezTo>
                    <a:pt x="34712" y="378"/>
                    <a:pt x="34212" y="335"/>
                    <a:pt x="33706" y="335"/>
                  </a:cubicBezTo>
                  <a:cubicBezTo>
                    <a:pt x="33371" y="335"/>
                    <a:pt x="33033" y="354"/>
                    <a:pt x="32694" y="384"/>
                  </a:cubicBezTo>
                  <a:cubicBezTo>
                    <a:pt x="32294" y="418"/>
                    <a:pt x="31892" y="428"/>
                    <a:pt x="31490" y="428"/>
                  </a:cubicBezTo>
                  <a:cubicBezTo>
                    <a:pt x="30939" y="428"/>
                    <a:pt x="30386" y="409"/>
                    <a:pt x="29835" y="409"/>
                  </a:cubicBezTo>
                  <a:cubicBezTo>
                    <a:pt x="29792" y="409"/>
                    <a:pt x="29749" y="409"/>
                    <a:pt x="29705" y="410"/>
                  </a:cubicBezTo>
                  <a:cubicBezTo>
                    <a:pt x="29698" y="410"/>
                    <a:pt x="29692" y="410"/>
                    <a:pt x="29685" y="410"/>
                  </a:cubicBezTo>
                  <a:cubicBezTo>
                    <a:pt x="29114" y="410"/>
                    <a:pt x="28528" y="299"/>
                    <a:pt x="27973" y="299"/>
                  </a:cubicBezTo>
                  <a:cubicBezTo>
                    <a:pt x="27848" y="299"/>
                    <a:pt x="27725" y="304"/>
                    <a:pt x="27604" y="318"/>
                  </a:cubicBezTo>
                  <a:cubicBezTo>
                    <a:pt x="26336" y="461"/>
                    <a:pt x="25062" y="424"/>
                    <a:pt x="23793" y="574"/>
                  </a:cubicBezTo>
                  <a:cubicBezTo>
                    <a:pt x="22541" y="722"/>
                    <a:pt x="21316" y="1040"/>
                    <a:pt x="20059" y="1175"/>
                  </a:cubicBezTo>
                  <a:cubicBezTo>
                    <a:pt x="19981" y="1183"/>
                    <a:pt x="19902" y="1186"/>
                    <a:pt x="19824" y="1186"/>
                  </a:cubicBezTo>
                  <a:cubicBezTo>
                    <a:pt x="19597" y="1186"/>
                    <a:pt x="19370" y="1160"/>
                    <a:pt x="19142" y="1160"/>
                  </a:cubicBezTo>
                  <a:cubicBezTo>
                    <a:pt x="19004" y="1160"/>
                    <a:pt x="18865" y="1170"/>
                    <a:pt x="18726" y="1201"/>
                  </a:cubicBezTo>
                  <a:cubicBezTo>
                    <a:pt x="18030" y="1356"/>
                    <a:pt x="17322" y="1572"/>
                    <a:pt x="16686" y="1804"/>
                  </a:cubicBezTo>
                  <a:cubicBezTo>
                    <a:pt x="15988" y="2059"/>
                    <a:pt x="15253" y="2130"/>
                    <a:pt x="14557" y="2394"/>
                  </a:cubicBezTo>
                  <a:cubicBezTo>
                    <a:pt x="13341" y="2857"/>
                    <a:pt x="12217" y="3521"/>
                    <a:pt x="10998" y="3933"/>
                  </a:cubicBezTo>
                  <a:cubicBezTo>
                    <a:pt x="10525" y="4094"/>
                    <a:pt x="10379" y="4700"/>
                    <a:pt x="9902" y="4700"/>
                  </a:cubicBezTo>
                  <a:cubicBezTo>
                    <a:pt x="9862" y="4700"/>
                    <a:pt x="9820" y="4696"/>
                    <a:pt x="9776" y="4687"/>
                  </a:cubicBezTo>
                  <a:cubicBezTo>
                    <a:pt x="9710" y="4673"/>
                    <a:pt x="9649" y="4667"/>
                    <a:pt x="9593" y="4667"/>
                  </a:cubicBezTo>
                  <a:cubicBezTo>
                    <a:pt x="9346" y="4667"/>
                    <a:pt x="9191" y="4792"/>
                    <a:pt x="9003" y="4975"/>
                  </a:cubicBezTo>
                  <a:cubicBezTo>
                    <a:pt x="8096" y="5865"/>
                    <a:pt x="7118" y="6690"/>
                    <a:pt x="6257" y="7620"/>
                  </a:cubicBezTo>
                  <a:cubicBezTo>
                    <a:pt x="5339" y="8611"/>
                    <a:pt x="4372" y="9527"/>
                    <a:pt x="3751" y="10816"/>
                  </a:cubicBezTo>
                  <a:cubicBezTo>
                    <a:pt x="2836" y="12714"/>
                    <a:pt x="2386" y="14743"/>
                    <a:pt x="1862" y="16730"/>
                  </a:cubicBezTo>
                  <a:cubicBezTo>
                    <a:pt x="1511" y="18059"/>
                    <a:pt x="1533" y="19522"/>
                    <a:pt x="1316" y="20925"/>
                  </a:cubicBezTo>
                  <a:cubicBezTo>
                    <a:pt x="1144" y="22040"/>
                    <a:pt x="1230" y="23224"/>
                    <a:pt x="991" y="24350"/>
                  </a:cubicBezTo>
                  <a:cubicBezTo>
                    <a:pt x="799" y="25259"/>
                    <a:pt x="993" y="26165"/>
                    <a:pt x="790" y="27096"/>
                  </a:cubicBezTo>
                  <a:cubicBezTo>
                    <a:pt x="540" y="28246"/>
                    <a:pt x="814" y="29473"/>
                    <a:pt x="616" y="30689"/>
                  </a:cubicBezTo>
                  <a:cubicBezTo>
                    <a:pt x="485" y="31490"/>
                    <a:pt x="628" y="32383"/>
                    <a:pt x="581" y="33232"/>
                  </a:cubicBezTo>
                  <a:cubicBezTo>
                    <a:pt x="529" y="34164"/>
                    <a:pt x="490" y="35106"/>
                    <a:pt x="492" y="36029"/>
                  </a:cubicBezTo>
                  <a:cubicBezTo>
                    <a:pt x="494" y="36933"/>
                    <a:pt x="553" y="37890"/>
                    <a:pt x="744" y="38769"/>
                  </a:cubicBezTo>
                  <a:cubicBezTo>
                    <a:pt x="867" y="39330"/>
                    <a:pt x="380" y="39737"/>
                    <a:pt x="623" y="40186"/>
                  </a:cubicBezTo>
                  <a:cubicBezTo>
                    <a:pt x="1035" y="40945"/>
                    <a:pt x="637" y="41732"/>
                    <a:pt x="755" y="42513"/>
                  </a:cubicBezTo>
                  <a:cubicBezTo>
                    <a:pt x="850" y="43130"/>
                    <a:pt x="736" y="43808"/>
                    <a:pt x="778" y="44475"/>
                  </a:cubicBezTo>
                  <a:cubicBezTo>
                    <a:pt x="818" y="45100"/>
                    <a:pt x="1060" y="45750"/>
                    <a:pt x="705" y="46461"/>
                  </a:cubicBezTo>
                  <a:cubicBezTo>
                    <a:pt x="444" y="46984"/>
                    <a:pt x="695" y="47739"/>
                    <a:pt x="657" y="48398"/>
                  </a:cubicBezTo>
                  <a:cubicBezTo>
                    <a:pt x="629" y="48910"/>
                    <a:pt x="808" y="49478"/>
                    <a:pt x="723" y="50031"/>
                  </a:cubicBezTo>
                  <a:cubicBezTo>
                    <a:pt x="628" y="50638"/>
                    <a:pt x="526" y="51405"/>
                    <a:pt x="626" y="51838"/>
                  </a:cubicBezTo>
                  <a:cubicBezTo>
                    <a:pt x="807" y="52622"/>
                    <a:pt x="639" y="53362"/>
                    <a:pt x="641" y="54083"/>
                  </a:cubicBezTo>
                  <a:cubicBezTo>
                    <a:pt x="645" y="55048"/>
                    <a:pt x="399" y="56038"/>
                    <a:pt x="635" y="56996"/>
                  </a:cubicBezTo>
                  <a:cubicBezTo>
                    <a:pt x="744" y="57444"/>
                    <a:pt x="652" y="57696"/>
                    <a:pt x="370" y="57969"/>
                  </a:cubicBezTo>
                  <a:cubicBezTo>
                    <a:pt x="956" y="58386"/>
                    <a:pt x="366" y="58983"/>
                    <a:pt x="613" y="59487"/>
                  </a:cubicBezTo>
                  <a:cubicBezTo>
                    <a:pt x="985" y="60245"/>
                    <a:pt x="1" y="61083"/>
                    <a:pt x="674" y="61875"/>
                  </a:cubicBezTo>
                  <a:cubicBezTo>
                    <a:pt x="714" y="61922"/>
                    <a:pt x="667" y="62092"/>
                    <a:pt x="611" y="62166"/>
                  </a:cubicBezTo>
                  <a:cubicBezTo>
                    <a:pt x="53" y="62889"/>
                    <a:pt x="516" y="63706"/>
                    <a:pt x="547" y="64422"/>
                  </a:cubicBezTo>
                  <a:cubicBezTo>
                    <a:pt x="577" y="65076"/>
                    <a:pt x="682" y="65889"/>
                    <a:pt x="481" y="66361"/>
                  </a:cubicBezTo>
                  <a:cubicBezTo>
                    <a:pt x="219" y="66971"/>
                    <a:pt x="836" y="67589"/>
                    <a:pt x="269" y="68060"/>
                  </a:cubicBezTo>
                  <a:cubicBezTo>
                    <a:pt x="748" y="68821"/>
                    <a:pt x="302" y="69686"/>
                    <a:pt x="554" y="70490"/>
                  </a:cubicBezTo>
                  <a:cubicBezTo>
                    <a:pt x="783" y="71220"/>
                    <a:pt x="284" y="71959"/>
                    <a:pt x="425" y="72745"/>
                  </a:cubicBezTo>
                  <a:cubicBezTo>
                    <a:pt x="468" y="72990"/>
                    <a:pt x="696" y="73171"/>
                    <a:pt x="614" y="73468"/>
                  </a:cubicBezTo>
                  <a:cubicBezTo>
                    <a:pt x="327" y="74513"/>
                    <a:pt x="755" y="75572"/>
                    <a:pt x="553" y="76646"/>
                  </a:cubicBezTo>
                  <a:cubicBezTo>
                    <a:pt x="407" y="77425"/>
                    <a:pt x="396" y="78307"/>
                    <a:pt x="622" y="79052"/>
                  </a:cubicBezTo>
                  <a:cubicBezTo>
                    <a:pt x="762" y="79516"/>
                    <a:pt x="377" y="79832"/>
                    <a:pt x="584" y="80204"/>
                  </a:cubicBezTo>
                  <a:cubicBezTo>
                    <a:pt x="857" y="80695"/>
                    <a:pt x="774" y="81266"/>
                    <a:pt x="758" y="81754"/>
                  </a:cubicBezTo>
                  <a:cubicBezTo>
                    <a:pt x="715" y="83129"/>
                    <a:pt x="853" y="84503"/>
                    <a:pt x="750" y="85866"/>
                  </a:cubicBezTo>
                  <a:cubicBezTo>
                    <a:pt x="715" y="86329"/>
                    <a:pt x="1263" y="86621"/>
                    <a:pt x="1037" y="86924"/>
                  </a:cubicBezTo>
                  <a:cubicBezTo>
                    <a:pt x="553" y="87576"/>
                    <a:pt x="1428" y="88296"/>
                    <a:pt x="850" y="88890"/>
                  </a:cubicBezTo>
                  <a:cubicBezTo>
                    <a:pt x="1333" y="90130"/>
                    <a:pt x="1009" y="91430"/>
                    <a:pt x="1135" y="92697"/>
                  </a:cubicBezTo>
                  <a:cubicBezTo>
                    <a:pt x="1283" y="94185"/>
                    <a:pt x="1484" y="95666"/>
                    <a:pt x="1493" y="97171"/>
                  </a:cubicBezTo>
                  <a:cubicBezTo>
                    <a:pt x="1496" y="97594"/>
                    <a:pt x="1293" y="98235"/>
                    <a:pt x="1321" y="98256"/>
                  </a:cubicBezTo>
                  <a:cubicBezTo>
                    <a:pt x="2155" y="98878"/>
                    <a:pt x="1461" y="99672"/>
                    <a:pt x="1456" y="100298"/>
                  </a:cubicBezTo>
                  <a:cubicBezTo>
                    <a:pt x="1450" y="101120"/>
                    <a:pt x="1713" y="101934"/>
                    <a:pt x="1506" y="102796"/>
                  </a:cubicBezTo>
                  <a:cubicBezTo>
                    <a:pt x="1334" y="103505"/>
                    <a:pt x="1829" y="104482"/>
                    <a:pt x="1502" y="105022"/>
                  </a:cubicBezTo>
                  <a:cubicBezTo>
                    <a:pt x="1058" y="105753"/>
                    <a:pt x="1608" y="106348"/>
                    <a:pt x="1397" y="107012"/>
                  </a:cubicBezTo>
                  <a:cubicBezTo>
                    <a:pt x="1321" y="107252"/>
                    <a:pt x="1101" y="107740"/>
                    <a:pt x="1301" y="108094"/>
                  </a:cubicBezTo>
                  <a:cubicBezTo>
                    <a:pt x="1876" y="109108"/>
                    <a:pt x="1540" y="110222"/>
                    <a:pt x="1660" y="111282"/>
                  </a:cubicBezTo>
                  <a:cubicBezTo>
                    <a:pt x="1782" y="112366"/>
                    <a:pt x="1799" y="113471"/>
                    <a:pt x="1851" y="114560"/>
                  </a:cubicBezTo>
                  <a:cubicBezTo>
                    <a:pt x="1896" y="115494"/>
                    <a:pt x="2039" y="116436"/>
                    <a:pt x="1939" y="117408"/>
                  </a:cubicBezTo>
                  <a:cubicBezTo>
                    <a:pt x="1835" y="118431"/>
                    <a:pt x="1786" y="119505"/>
                    <a:pt x="1891" y="120543"/>
                  </a:cubicBezTo>
                  <a:cubicBezTo>
                    <a:pt x="2055" y="122188"/>
                    <a:pt x="1836" y="123814"/>
                    <a:pt x="1798" y="125449"/>
                  </a:cubicBezTo>
                  <a:cubicBezTo>
                    <a:pt x="1775" y="126435"/>
                    <a:pt x="1771" y="127421"/>
                    <a:pt x="1764" y="128407"/>
                  </a:cubicBezTo>
                  <a:cubicBezTo>
                    <a:pt x="1758" y="129203"/>
                    <a:pt x="1897" y="130031"/>
                    <a:pt x="1725" y="130787"/>
                  </a:cubicBezTo>
                  <a:cubicBezTo>
                    <a:pt x="1508" y="131744"/>
                    <a:pt x="1751" y="132695"/>
                    <a:pt x="1535" y="133666"/>
                  </a:cubicBezTo>
                  <a:cubicBezTo>
                    <a:pt x="1410" y="134230"/>
                    <a:pt x="1161" y="135096"/>
                    <a:pt x="1771" y="135719"/>
                  </a:cubicBezTo>
                  <a:cubicBezTo>
                    <a:pt x="1820" y="135768"/>
                    <a:pt x="1655" y="136004"/>
                    <a:pt x="1622" y="136161"/>
                  </a:cubicBezTo>
                  <a:cubicBezTo>
                    <a:pt x="1487" y="136800"/>
                    <a:pt x="1222" y="137410"/>
                    <a:pt x="1278" y="138094"/>
                  </a:cubicBezTo>
                  <a:cubicBezTo>
                    <a:pt x="1298" y="138327"/>
                    <a:pt x="1461" y="138480"/>
                    <a:pt x="1382" y="138824"/>
                  </a:cubicBezTo>
                  <a:cubicBezTo>
                    <a:pt x="1157" y="139810"/>
                    <a:pt x="1059" y="140891"/>
                    <a:pt x="1225" y="141882"/>
                  </a:cubicBezTo>
                  <a:cubicBezTo>
                    <a:pt x="1355" y="142667"/>
                    <a:pt x="1094" y="143408"/>
                    <a:pt x="1267" y="144167"/>
                  </a:cubicBezTo>
                  <a:cubicBezTo>
                    <a:pt x="1473" y="145063"/>
                    <a:pt x="1029" y="146014"/>
                    <a:pt x="1304" y="146861"/>
                  </a:cubicBezTo>
                  <a:cubicBezTo>
                    <a:pt x="1549" y="147610"/>
                    <a:pt x="807" y="148349"/>
                    <a:pt x="1427" y="149021"/>
                  </a:cubicBezTo>
                  <a:cubicBezTo>
                    <a:pt x="949" y="150380"/>
                    <a:pt x="1230" y="151811"/>
                    <a:pt x="1103" y="153202"/>
                  </a:cubicBezTo>
                  <a:cubicBezTo>
                    <a:pt x="1017" y="154166"/>
                    <a:pt x="1207" y="155214"/>
                    <a:pt x="1241" y="156224"/>
                  </a:cubicBezTo>
                  <a:cubicBezTo>
                    <a:pt x="1261" y="156867"/>
                    <a:pt x="1542" y="157514"/>
                    <a:pt x="1505" y="158081"/>
                  </a:cubicBezTo>
                  <a:cubicBezTo>
                    <a:pt x="1459" y="158783"/>
                    <a:pt x="1534" y="159463"/>
                    <a:pt x="1554" y="160149"/>
                  </a:cubicBezTo>
                  <a:cubicBezTo>
                    <a:pt x="1585" y="161208"/>
                    <a:pt x="1704" y="162263"/>
                    <a:pt x="1760" y="163321"/>
                  </a:cubicBezTo>
                  <a:cubicBezTo>
                    <a:pt x="1826" y="164528"/>
                    <a:pt x="1779" y="165731"/>
                    <a:pt x="2137" y="166926"/>
                  </a:cubicBezTo>
                  <a:cubicBezTo>
                    <a:pt x="2342" y="167608"/>
                    <a:pt x="2273" y="168380"/>
                    <a:pt x="2557" y="169007"/>
                  </a:cubicBezTo>
                  <a:cubicBezTo>
                    <a:pt x="2259" y="169451"/>
                    <a:pt x="2753" y="169615"/>
                    <a:pt x="2750" y="169954"/>
                  </a:cubicBezTo>
                  <a:cubicBezTo>
                    <a:pt x="2726" y="171494"/>
                    <a:pt x="3578" y="172790"/>
                    <a:pt x="4158" y="174114"/>
                  </a:cubicBezTo>
                  <a:cubicBezTo>
                    <a:pt x="4844" y="175678"/>
                    <a:pt x="6171" y="176893"/>
                    <a:pt x="7363" y="178120"/>
                  </a:cubicBezTo>
                  <a:cubicBezTo>
                    <a:pt x="8514" y="179306"/>
                    <a:pt x="9710" y="180470"/>
                    <a:pt x="11299" y="181157"/>
                  </a:cubicBezTo>
                  <a:cubicBezTo>
                    <a:pt x="11809" y="181378"/>
                    <a:pt x="12534" y="181419"/>
                    <a:pt x="12822" y="181984"/>
                  </a:cubicBezTo>
                  <a:cubicBezTo>
                    <a:pt x="13120" y="182567"/>
                    <a:pt x="13744" y="182679"/>
                    <a:pt x="14169" y="182839"/>
                  </a:cubicBezTo>
                  <a:cubicBezTo>
                    <a:pt x="15859" y="183478"/>
                    <a:pt x="17688" y="183563"/>
                    <a:pt x="19470" y="183814"/>
                  </a:cubicBezTo>
                  <a:cubicBezTo>
                    <a:pt x="21161" y="184054"/>
                    <a:pt x="22867" y="184117"/>
                    <a:pt x="24580" y="184140"/>
                  </a:cubicBezTo>
                  <a:cubicBezTo>
                    <a:pt x="25780" y="184155"/>
                    <a:pt x="26959" y="184525"/>
                    <a:pt x="28179" y="184525"/>
                  </a:cubicBezTo>
                  <a:cubicBezTo>
                    <a:pt x="28309" y="184525"/>
                    <a:pt x="28439" y="184521"/>
                    <a:pt x="28569" y="184512"/>
                  </a:cubicBezTo>
                  <a:cubicBezTo>
                    <a:pt x="28647" y="184506"/>
                    <a:pt x="28728" y="184504"/>
                    <a:pt x="28810" y="184504"/>
                  </a:cubicBezTo>
                  <a:cubicBezTo>
                    <a:pt x="29069" y="184504"/>
                    <a:pt x="29346" y="184528"/>
                    <a:pt x="29608" y="184555"/>
                  </a:cubicBezTo>
                  <a:cubicBezTo>
                    <a:pt x="31011" y="184694"/>
                    <a:pt x="32431" y="184820"/>
                    <a:pt x="33826" y="184859"/>
                  </a:cubicBezTo>
                  <a:cubicBezTo>
                    <a:pt x="34779" y="184885"/>
                    <a:pt x="35741" y="185021"/>
                    <a:pt x="36682" y="185076"/>
                  </a:cubicBezTo>
                  <a:cubicBezTo>
                    <a:pt x="38289" y="185172"/>
                    <a:pt x="39896" y="185190"/>
                    <a:pt x="41501" y="185244"/>
                  </a:cubicBezTo>
                  <a:cubicBezTo>
                    <a:pt x="42200" y="185268"/>
                    <a:pt x="42898" y="185290"/>
                    <a:pt x="43597" y="185290"/>
                  </a:cubicBezTo>
                  <a:cubicBezTo>
                    <a:pt x="43889" y="185290"/>
                    <a:pt x="44182" y="185286"/>
                    <a:pt x="44475" y="185277"/>
                  </a:cubicBezTo>
                  <a:cubicBezTo>
                    <a:pt x="44687" y="185270"/>
                    <a:pt x="44898" y="185267"/>
                    <a:pt x="45110" y="185267"/>
                  </a:cubicBezTo>
                  <a:cubicBezTo>
                    <a:pt x="46071" y="185267"/>
                    <a:pt x="47034" y="185325"/>
                    <a:pt x="47996" y="185325"/>
                  </a:cubicBezTo>
                  <a:cubicBezTo>
                    <a:pt x="48164" y="185325"/>
                    <a:pt x="48332" y="185323"/>
                    <a:pt x="48500" y="185319"/>
                  </a:cubicBezTo>
                  <a:cubicBezTo>
                    <a:pt x="49156" y="185303"/>
                    <a:pt x="49855" y="185214"/>
                    <a:pt x="50495" y="185214"/>
                  </a:cubicBezTo>
                  <a:cubicBezTo>
                    <a:pt x="50699" y="185214"/>
                    <a:pt x="50896" y="185223"/>
                    <a:pt x="51084" y="185246"/>
                  </a:cubicBezTo>
                  <a:cubicBezTo>
                    <a:pt x="51603" y="185310"/>
                    <a:pt x="52138" y="185336"/>
                    <a:pt x="52655" y="185336"/>
                  </a:cubicBezTo>
                  <a:cubicBezTo>
                    <a:pt x="53016" y="185336"/>
                    <a:pt x="53369" y="185323"/>
                    <a:pt x="53700" y="185303"/>
                  </a:cubicBezTo>
                  <a:cubicBezTo>
                    <a:pt x="54827" y="185233"/>
                    <a:pt x="55955" y="185188"/>
                    <a:pt x="57080" y="185188"/>
                  </a:cubicBezTo>
                  <a:cubicBezTo>
                    <a:pt x="57409" y="185188"/>
                    <a:pt x="57737" y="185192"/>
                    <a:pt x="58066" y="185200"/>
                  </a:cubicBezTo>
                  <a:cubicBezTo>
                    <a:pt x="58193" y="185203"/>
                    <a:pt x="58320" y="185204"/>
                    <a:pt x="58447" y="185204"/>
                  </a:cubicBezTo>
                  <a:cubicBezTo>
                    <a:pt x="59827" y="185204"/>
                    <a:pt x="61189" y="185030"/>
                    <a:pt x="62557" y="184928"/>
                  </a:cubicBezTo>
                  <a:cubicBezTo>
                    <a:pt x="63001" y="184895"/>
                    <a:pt x="63520" y="184754"/>
                    <a:pt x="63963" y="184691"/>
                  </a:cubicBezTo>
                  <a:cubicBezTo>
                    <a:pt x="64590" y="184601"/>
                    <a:pt x="65150" y="184230"/>
                    <a:pt x="65758" y="184230"/>
                  </a:cubicBezTo>
                  <a:cubicBezTo>
                    <a:pt x="65803" y="184230"/>
                    <a:pt x="65849" y="184233"/>
                    <a:pt x="65895" y="184237"/>
                  </a:cubicBezTo>
                  <a:cubicBezTo>
                    <a:pt x="66103" y="184257"/>
                    <a:pt x="66312" y="184265"/>
                    <a:pt x="66520" y="184265"/>
                  </a:cubicBezTo>
                  <a:cubicBezTo>
                    <a:pt x="67103" y="184265"/>
                    <a:pt x="67681" y="184201"/>
                    <a:pt x="68247" y="184146"/>
                  </a:cubicBezTo>
                  <a:cubicBezTo>
                    <a:pt x="69311" y="184045"/>
                    <a:pt x="70396" y="184037"/>
                    <a:pt x="71452" y="183940"/>
                  </a:cubicBezTo>
                  <a:cubicBezTo>
                    <a:pt x="72480" y="183848"/>
                    <a:pt x="73642" y="183877"/>
                    <a:pt x="74622" y="183681"/>
                  </a:cubicBezTo>
                  <a:cubicBezTo>
                    <a:pt x="75694" y="183466"/>
                    <a:pt x="76791" y="183548"/>
                    <a:pt x="77873" y="183233"/>
                  </a:cubicBezTo>
                  <a:cubicBezTo>
                    <a:pt x="78995" y="182906"/>
                    <a:pt x="80231" y="182765"/>
                    <a:pt x="81436" y="182663"/>
                  </a:cubicBezTo>
                  <a:cubicBezTo>
                    <a:pt x="82101" y="182606"/>
                    <a:pt x="82717" y="182191"/>
                    <a:pt x="83396" y="182191"/>
                  </a:cubicBezTo>
                  <a:cubicBezTo>
                    <a:pt x="83580" y="182191"/>
                    <a:pt x="83768" y="182221"/>
                    <a:pt x="83964" y="182297"/>
                  </a:cubicBezTo>
                  <a:cubicBezTo>
                    <a:pt x="83970" y="182300"/>
                    <a:pt x="83977" y="182301"/>
                    <a:pt x="83985" y="182301"/>
                  </a:cubicBezTo>
                  <a:cubicBezTo>
                    <a:pt x="84057" y="182301"/>
                    <a:pt x="84196" y="182215"/>
                    <a:pt x="84224" y="182146"/>
                  </a:cubicBezTo>
                  <a:cubicBezTo>
                    <a:pt x="84321" y="181910"/>
                    <a:pt x="84517" y="181897"/>
                    <a:pt x="84718" y="181897"/>
                  </a:cubicBezTo>
                  <a:cubicBezTo>
                    <a:pt x="84741" y="181897"/>
                    <a:pt x="84765" y="181897"/>
                    <a:pt x="84789" y="181897"/>
                  </a:cubicBezTo>
                  <a:cubicBezTo>
                    <a:pt x="84982" y="181897"/>
                    <a:pt x="85168" y="181886"/>
                    <a:pt x="85263" y="181672"/>
                  </a:cubicBezTo>
                  <a:cubicBezTo>
                    <a:pt x="85409" y="181763"/>
                    <a:pt x="85546" y="181799"/>
                    <a:pt x="85677" y="181799"/>
                  </a:cubicBezTo>
                  <a:cubicBezTo>
                    <a:pt x="86141" y="181799"/>
                    <a:pt x="86527" y="181342"/>
                    <a:pt x="86993" y="181278"/>
                  </a:cubicBezTo>
                  <a:cubicBezTo>
                    <a:pt x="87467" y="181214"/>
                    <a:pt x="88216" y="181173"/>
                    <a:pt x="88734" y="180570"/>
                  </a:cubicBezTo>
                  <a:cubicBezTo>
                    <a:pt x="88982" y="180281"/>
                    <a:pt x="89812" y="180019"/>
                    <a:pt x="90214" y="179736"/>
                  </a:cubicBezTo>
                  <a:cubicBezTo>
                    <a:pt x="90777" y="179341"/>
                    <a:pt x="91431" y="178636"/>
                    <a:pt x="91940" y="178518"/>
                  </a:cubicBezTo>
                  <a:cubicBezTo>
                    <a:pt x="93303" y="178204"/>
                    <a:pt x="93505" y="176913"/>
                    <a:pt x="94368" y="176237"/>
                  </a:cubicBezTo>
                  <a:cubicBezTo>
                    <a:pt x="94910" y="175813"/>
                    <a:pt x="95064" y="175171"/>
                    <a:pt x="95372" y="174618"/>
                  </a:cubicBezTo>
                  <a:cubicBezTo>
                    <a:pt x="95789" y="173868"/>
                    <a:pt x="96337" y="173124"/>
                    <a:pt x="96495" y="172313"/>
                  </a:cubicBezTo>
                  <a:cubicBezTo>
                    <a:pt x="96706" y="171234"/>
                    <a:pt x="97049" y="170226"/>
                    <a:pt x="97498" y="169244"/>
                  </a:cubicBezTo>
                  <a:cubicBezTo>
                    <a:pt x="97568" y="169092"/>
                    <a:pt x="97687" y="168941"/>
                    <a:pt x="97614" y="168805"/>
                  </a:cubicBezTo>
                  <a:cubicBezTo>
                    <a:pt x="97319" y="168257"/>
                    <a:pt x="97625" y="167670"/>
                    <a:pt x="97717" y="167218"/>
                  </a:cubicBezTo>
                  <a:cubicBezTo>
                    <a:pt x="98032" y="165687"/>
                    <a:pt x="97973" y="164140"/>
                    <a:pt x="98130" y="162609"/>
                  </a:cubicBezTo>
                  <a:cubicBezTo>
                    <a:pt x="98244" y="161529"/>
                    <a:pt x="98247" y="160440"/>
                    <a:pt x="98143" y="159358"/>
                  </a:cubicBezTo>
                  <a:cubicBezTo>
                    <a:pt x="98024" y="158133"/>
                    <a:pt x="98368" y="156883"/>
                    <a:pt x="98192" y="155613"/>
                  </a:cubicBezTo>
                  <a:cubicBezTo>
                    <a:pt x="98108" y="155017"/>
                    <a:pt x="98190" y="154366"/>
                    <a:pt x="98216" y="153744"/>
                  </a:cubicBezTo>
                  <a:cubicBezTo>
                    <a:pt x="98263" y="152614"/>
                    <a:pt x="98245" y="151486"/>
                    <a:pt x="98278" y="150358"/>
                  </a:cubicBezTo>
                  <a:cubicBezTo>
                    <a:pt x="98299" y="149564"/>
                    <a:pt x="98176" y="148779"/>
                    <a:pt x="98263" y="147974"/>
                  </a:cubicBezTo>
                  <a:cubicBezTo>
                    <a:pt x="98337" y="147291"/>
                    <a:pt x="98590" y="146623"/>
                    <a:pt x="98491" y="145916"/>
                  </a:cubicBezTo>
                  <a:cubicBezTo>
                    <a:pt x="98445" y="145588"/>
                    <a:pt x="98274" y="145303"/>
                    <a:pt x="98300" y="144937"/>
                  </a:cubicBezTo>
                  <a:cubicBezTo>
                    <a:pt x="98356" y="144178"/>
                    <a:pt x="98654" y="143420"/>
                    <a:pt x="98365" y="142646"/>
                  </a:cubicBezTo>
                  <a:cubicBezTo>
                    <a:pt x="98291" y="142452"/>
                    <a:pt x="98161" y="142149"/>
                    <a:pt x="98244" y="142049"/>
                  </a:cubicBezTo>
                  <a:cubicBezTo>
                    <a:pt x="98977" y="141156"/>
                    <a:pt x="98196" y="140165"/>
                    <a:pt x="98472" y="139223"/>
                  </a:cubicBezTo>
                  <a:cubicBezTo>
                    <a:pt x="98806" y="138082"/>
                    <a:pt x="98147" y="136860"/>
                    <a:pt x="98603" y="135689"/>
                  </a:cubicBezTo>
                  <a:cubicBezTo>
                    <a:pt x="98645" y="135582"/>
                    <a:pt x="98605" y="135403"/>
                    <a:pt x="98537" y="135301"/>
                  </a:cubicBezTo>
                  <a:cubicBezTo>
                    <a:pt x="98160" y="134743"/>
                    <a:pt x="98414" y="134009"/>
                    <a:pt x="98528" y="133612"/>
                  </a:cubicBezTo>
                  <a:cubicBezTo>
                    <a:pt x="98789" y="132693"/>
                    <a:pt x="98347" y="131830"/>
                    <a:pt x="98680" y="130873"/>
                  </a:cubicBezTo>
                  <a:cubicBezTo>
                    <a:pt x="98963" y="130061"/>
                    <a:pt x="98746" y="128949"/>
                    <a:pt x="98770" y="127981"/>
                  </a:cubicBezTo>
                  <a:cubicBezTo>
                    <a:pt x="98807" y="126493"/>
                    <a:pt x="98796" y="124999"/>
                    <a:pt x="98936" y="123507"/>
                  </a:cubicBezTo>
                  <a:cubicBezTo>
                    <a:pt x="99013" y="122684"/>
                    <a:pt x="98965" y="121807"/>
                    <a:pt x="99002" y="120982"/>
                  </a:cubicBezTo>
                  <a:cubicBezTo>
                    <a:pt x="99072" y="119429"/>
                    <a:pt x="98998" y="117872"/>
                    <a:pt x="99128" y="116322"/>
                  </a:cubicBezTo>
                  <a:cubicBezTo>
                    <a:pt x="99244" y="114952"/>
                    <a:pt x="99152" y="113574"/>
                    <a:pt x="99244" y="112198"/>
                  </a:cubicBezTo>
                  <a:cubicBezTo>
                    <a:pt x="99272" y="111777"/>
                    <a:pt x="99417" y="111342"/>
                    <a:pt x="99332" y="110848"/>
                  </a:cubicBezTo>
                  <a:cubicBezTo>
                    <a:pt x="99179" y="109953"/>
                    <a:pt x="99070" y="108993"/>
                    <a:pt x="99143" y="108098"/>
                  </a:cubicBezTo>
                  <a:cubicBezTo>
                    <a:pt x="99214" y="107227"/>
                    <a:pt x="99127" y="106377"/>
                    <a:pt x="99158" y="105520"/>
                  </a:cubicBezTo>
                  <a:cubicBezTo>
                    <a:pt x="99191" y="104613"/>
                    <a:pt x="98792" y="103722"/>
                    <a:pt x="99033" y="102828"/>
                  </a:cubicBezTo>
                  <a:cubicBezTo>
                    <a:pt x="99236" y="102076"/>
                    <a:pt x="98989" y="101333"/>
                    <a:pt x="99015" y="100592"/>
                  </a:cubicBezTo>
                  <a:cubicBezTo>
                    <a:pt x="99038" y="99940"/>
                    <a:pt x="98877" y="99149"/>
                    <a:pt x="98928" y="98491"/>
                  </a:cubicBezTo>
                  <a:cubicBezTo>
                    <a:pt x="99038" y="97085"/>
                    <a:pt x="98877" y="95695"/>
                    <a:pt x="98791" y="94320"/>
                  </a:cubicBezTo>
                  <a:cubicBezTo>
                    <a:pt x="98707" y="92984"/>
                    <a:pt x="99084" y="91669"/>
                    <a:pt x="98780" y="90315"/>
                  </a:cubicBezTo>
                  <a:cubicBezTo>
                    <a:pt x="98661" y="89788"/>
                    <a:pt x="98782" y="89092"/>
                    <a:pt x="98855" y="88487"/>
                  </a:cubicBezTo>
                  <a:cubicBezTo>
                    <a:pt x="98995" y="87314"/>
                    <a:pt x="98393" y="86251"/>
                    <a:pt x="98459" y="85087"/>
                  </a:cubicBezTo>
                  <a:cubicBezTo>
                    <a:pt x="98492" y="84495"/>
                    <a:pt x="99033" y="83977"/>
                    <a:pt x="98734" y="83384"/>
                  </a:cubicBezTo>
                  <a:cubicBezTo>
                    <a:pt x="98430" y="82784"/>
                    <a:pt x="98761" y="82256"/>
                    <a:pt x="98866" y="81728"/>
                  </a:cubicBezTo>
                  <a:cubicBezTo>
                    <a:pt x="98956" y="81277"/>
                    <a:pt x="99156" y="80866"/>
                    <a:pt x="99089" y="80369"/>
                  </a:cubicBezTo>
                  <a:cubicBezTo>
                    <a:pt x="99040" y="79998"/>
                    <a:pt x="99108" y="79615"/>
                    <a:pt x="99200" y="79227"/>
                  </a:cubicBezTo>
                  <a:cubicBezTo>
                    <a:pt x="99263" y="78960"/>
                    <a:pt x="99429" y="78528"/>
                    <a:pt x="99246" y="78163"/>
                  </a:cubicBezTo>
                  <a:cubicBezTo>
                    <a:pt x="98899" y="77474"/>
                    <a:pt x="99143" y="76744"/>
                    <a:pt x="99171" y="76039"/>
                  </a:cubicBezTo>
                  <a:cubicBezTo>
                    <a:pt x="99214" y="74991"/>
                    <a:pt x="99322" y="73946"/>
                    <a:pt x="99220" y="72899"/>
                  </a:cubicBezTo>
                  <a:cubicBezTo>
                    <a:pt x="99163" y="72315"/>
                    <a:pt x="99480" y="71713"/>
                    <a:pt x="99039" y="71110"/>
                  </a:cubicBezTo>
                  <a:cubicBezTo>
                    <a:pt x="98952" y="70991"/>
                    <a:pt x="99320" y="70264"/>
                    <a:pt x="99282" y="69806"/>
                  </a:cubicBezTo>
                  <a:cubicBezTo>
                    <a:pt x="99240" y="69310"/>
                    <a:pt x="99627" y="68758"/>
                    <a:pt x="99113" y="68312"/>
                  </a:cubicBezTo>
                  <a:cubicBezTo>
                    <a:pt x="99034" y="68245"/>
                    <a:pt x="98964" y="68103"/>
                    <a:pt x="99074" y="68021"/>
                  </a:cubicBezTo>
                  <a:cubicBezTo>
                    <a:pt x="99649" y="67591"/>
                    <a:pt x="98884" y="66933"/>
                    <a:pt x="99319" y="66528"/>
                  </a:cubicBezTo>
                  <a:cubicBezTo>
                    <a:pt x="99756" y="66120"/>
                    <a:pt x="98625" y="65611"/>
                    <a:pt x="99445" y="65285"/>
                  </a:cubicBezTo>
                  <a:cubicBezTo>
                    <a:pt x="99102" y="64641"/>
                    <a:pt x="99346" y="64017"/>
                    <a:pt x="99519" y="63394"/>
                  </a:cubicBezTo>
                  <a:cubicBezTo>
                    <a:pt x="99552" y="63273"/>
                    <a:pt x="99564" y="63192"/>
                    <a:pt x="99455" y="63117"/>
                  </a:cubicBezTo>
                  <a:cubicBezTo>
                    <a:pt x="99080" y="62858"/>
                    <a:pt x="99228" y="62315"/>
                    <a:pt x="99313" y="62184"/>
                  </a:cubicBezTo>
                  <a:cubicBezTo>
                    <a:pt x="99995" y="61144"/>
                    <a:pt x="99520" y="59967"/>
                    <a:pt x="99765" y="58878"/>
                  </a:cubicBezTo>
                  <a:cubicBezTo>
                    <a:pt x="99903" y="58263"/>
                    <a:pt x="99514" y="57557"/>
                    <a:pt x="99944" y="56921"/>
                  </a:cubicBezTo>
                  <a:cubicBezTo>
                    <a:pt x="100068" y="56740"/>
                    <a:pt x="99936" y="56635"/>
                    <a:pt x="99729" y="56597"/>
                  </a:cubicBezTo>
                  <a:cubicBezTo>
                    <a:pt x="99633" y="56580"/>
                    <a:pt x="99507" y="56406"/>
                    <a:pt x="99596" y="56355"/>
                  </a:cubicBezTo>
                  <a:cubicBezTo>
                    <a:pt x="100354" y="55904"/>
                    <a:pt x="99823" y="55193"/>
                    <a:pt x="99907" y="54632"/>
                  </a:cubicBezTo>
                  <a:cubicBezTo>
                    <a:pt x="100055" y="53624"/>
                    <a:pt x="99622" y="52567"/>
                    <a:pt x="100057" y="51552"/>
                  </a:cubicBezTo>
                  <a:cubicBezTo>
                    <a:pt x="100078" y="51503"/>
                    <a:pt x="100113" y="51434"/>
                    <a:pt x="100095" y="51401"/>
                  </a:cubicBezTo>
                  <a:cubicBezTo>
                    <a:pt x="99713" y="50712"/>
                    <a:pt x="99898" y="49868"/>
                    <a:pt x="99994" y="49270"/>
                  </a:cubicBezTo>
                  <a:cubicBezTo>
                    <a:pt x="100160" y="48238"/>
                    <a:pt x="99950" y="47231"/>
                    <a:pt x="100042" y="46219"/>
                  </a:cubicBezTo>
                  <a:cubicBezTo>
                    <a:pt x="100077" y="45831"/>
                    <a:pt x="100614" y="45286"/>
                    <a:pt x="100056" y="44856"/>
                  </a:cubicBezTo>
                  <a:cubicBezTo>
                    <a:pt x="100542" y="44554"/>
                    <a:pt x="100631" y="44310"/>
                    <a:pt x="99962" y="44159"/>
                  </a:cubicBezTo>
                  <a:cubicBezTo>
                    <a:pt x="99924" y="44150"/>
                    <a:pt x="99893" y="43947"/>
                    <a:pt x="99894" y="43947"/>
                  </a:cubicBezTo>
                  <a:cubicBezTo>
                    <a:pt x="100751" y="43677"/>
                    <a:pt x="100177" y="43014"/>
                    <a:pt x="100051" y="42772"/>
                  </a:cubicBezTo>
                  <a:cubicBezTo>
                    <a:pt x="99629" y="41974"/>
                    <a:pt x="100207" y="41253"/>
                    <a:pt x="100128" y="40464"/>
                  </a:cubicBezTo>
                  <a:cubicBezTo>
                    <a:pt x="100057" y="39773"/>
                    <a:pt x="100283" y="38904"/>
                    <a:pt x="100210" y="38130"/>
                  </a:cubicBezTo>
                  <a:cubicBezTo>
                    <a:pt x="100152" y="37522"/>
                    <a:pt x="101053" y="36855"/>
                    <a:pt x="100117" y="36302"/>
                  </a:cubicBezTo>
                  <a:cubicBezTo>
                    <a:pt x="100102" y="36292"/>
                    <a:pt x="100134" y="36136"/>
                    <a:pt x="100183" y="36090"/>
                  </a:cubicBezTo>
                  <a:cubicBezTo>
                    <a:pt x="100567" y="35731"/>
                    <a:pt x="100723" y="35436"/>
                    <a:pt x="100352" y="34888"/>
                  </a:cubicBezTo>
                  <a:cubicBezTo>
                    <a:pt x="100203" y="34670"/>
                    <a:pt x="100788" y="34135"/>
                    <a:pt x="100623" y="33639"/>
                  </a:cubicBezTo>
                  <a:cubicBezTo>
                    <a:pt x="100606" y="33588"/>
                    <a:pt x="100619" y="33528"/>
                    <a:pt x="100602" y="33477"/>
                  </a:cubicBezTo>
                  <a:cubicBezTo>
                    <a:pt x="100365" y="32770"/>
                    <a:pt x="100379" y="32019"/>
                    <a:pt x="100620" y="31270"/>
                  </a:cubicBezTo>
                  <a:cubicBezTo>
                    <a:pt x="100656" y="31157"/>
                    <a:pt x="100631" y="30954"/>
                    <a:pt x="100553" y="30889"/>
                  </a:cubicBezTo>
                  <a:cubicBezTo>
                    <a:pt x="100300" y="30679"/>
                    <a:pt x="100388" y="30454"/>
                    <a:pt x="100459" y="30216"/>
                  </a:cubicBezTo>
                  <a:cubicBezTo>
                    <a:pt x="100670" y="29519"/>
                    <a:pt x="100393" y="28831"/>
                    <a:pt x="100412" y="28134"/>
                  </a:cubicBezTo>
                  <a:cubicBezTo>
                    <a:pt x="100429" y="27482"/>
                    <a:pt x="100387" y="26816"/>
                    <a:pt x="100376" y="26173"/>
                  </a:cubicBezTo>
                  <a:cubicBezTo>
                    <a:pt x="100362" y="25352"/>
                    <a:pt x="100584" y="24499"/>
                    <a:pt x="100616" y="23648"/>
                  </a:cubicBezTo>
                  <a:cubicBezTo>
                    <a:pt x="100636" y="23167"/>
                    <a:pt x="100359" y="22757"/>
                    <a:pt x="100424" y="22235"/>
                  </a:cubicBezTo>
                  <a:cubicBezTo>
                    <a:pt x="100499" y="21631"/>
                    <a:pt x="100948" y="20907"/>
                    <a:pt x="100215" y="20362"/>
                  </a:cubicBezTo>
                  <a:cubicBezTo>
                    <a:pt x="100195" y="20348"/>
                    <a:pt x="100279" y="20105"/>
                    <a:pt x="100331" y="20098"/>
                  </a:cubicBezTo>
                  <a:cubicBezTo>
                    <a:pt x="100795" y="20039"/>
                    <a:pt x="100536" y="19782"/>
                    <a:pt x="100485" y="19584"/>
                  </a:cubicBezTo>
                  <a:cubicBezTo>
                    <a:pt x="100431" y="19374"/>
                    <a:pt x="100262" y="19109"/>
                    <a:pt x="100336" y="18967"/>
                  </a:cubicBezTo>
                  <a:cubicBezTo>
                    <a:pt x="100632" y="18387"/>
                    <a:pt x="100547" y="17837"/>
                    <a:pt x="100399" y="17245"/>
                  </a:cubicBezTo>
                  <a:cubicBezTo>
                    <a:pt x="100272" y="16742"/>
                    <a:pt x="100438" y="16210"/>
                    <a:pt x="100293" y="15682"/>
                  </a:cubicBezTo>
                  <a:cubicBezTo>
                    <a:pt x="100088" y="14934"/>
                    <a:pt x="100034" y="14144"/>
                    <a:pt x="99812" y="13403"/>
                  </a:cubicBezTo>
                  <a:cubicBezTo>
                    <a:pt x="99646" y="12847"/>
                    <a:pt x="99324" y="12306"/>
                    <a:pt x="99168" y="11770"/>
                  </a:cubicBezTo>
                  <a:cubicBezTo>
                    <a:pt x="98541" y="9607"/>
                    <a:pt x="96924" y="8232"/>
                    <a:pt x="95329" y="6909"/>
                  </a:cubicBezTo>
                  <a:cubicBezTo>
                    <a:pt x="94331" y="6081"/>
                    <a:pt x="93016" y="5620"/>
                    <a:pt x="91871" y="4970"/>
                  </a:cubicBezTo>
                  <a:cubicBezTo>
                    <a:pt x="90542" y="4213"/>
                    <a:pt x="89158" y="3558"/>
                    <a:pt x="87730" y="3008"/>
                  </a:cubicBezTo>
                  <a:cubicBezTo>
                    <a:pt x="87139" y="2781"/>
                    <a:pt x="86474" y="2491"/>
                    <a:pt x="85878" y="2491"/>
                  </a:cubicBezTo>
                  <a:cubicBezTo>
                    <a:pt x="85777" y="2491"/>
                    <a:pt x="85678" y="2499"/>
                    <a:pt x="85582" y="2518"/>
                  </a:cubicBezTo>
                  <a:cubicBezTo>
                    <a:pt x="85370" y="2558"/>
                    <a:pt x="85149" y="2576"/>
                    <a:pt x="84937" y="2576"/>
                  </a:cubicBezTo>
                  <a:cubicBezTo>
                    <a:pt x="84557" y="2576"/>
                    <a:pt x="84203" y="2519"/>
                    <a:pt x="83972" y="2433"/>
                  </a:cubicBezTo>
                  <a:cubicBezTo>
                    <a:pt x="82640" y="1938"/>
                    <a:pt x="81290" y="1792"/>
                    <a:pt x="79911" y="1717"/>
                  </a:cubicBezTo>
                  <a:cubicBezTo>
                    <a:pt x="78803" y="1655"/>
                    <a:pt x="77703" y="1451"/>
                    <a:pt x="76591" y="1451"/>
                  </a:cubicBezTo>
                  <a:cubicBezTo>
                    <a:pt x="76318" y="1451"/>
                    <a:pt x="76045" y="1463"/>
                    <a:pt x="75771" y="1493"/>
                  </a:cubicBezTo>
                  <a:cubicBezTo>
                    <a:pt x="75762" y="1493"/>
                    <a:pt x="75753" y="1494"/>
                    <a:pt x="75744" y="1494"/>
                  </a:cubicBezTo>
                  <a:cubicBezTo>
                    <a:pt x="75522" y="1494"/>
                    <a:pt x="75295" y="1208"/>
                    <a:pt x="75071" y="1208"/>
                  </a:cubicBezTo>
                  <a:cubicBezTo>
                    <a:pt x="74956" y="1208"/>
                    <a:pt x="74842" y="1283"/>
                    <a:pt x="74730" y="1509"/>
                  </a:cubicBezTo>
                  <a:cubicBezTo>
                    <a:pt x="74659" y="1436"/>
                    <a:pt x="74601" y="1340"/>
                    <a:pt x="74516" y="1295"/>
                  </a:cubicBezTo>
                  <a:cubicBezTo>
                    <a:pt x="74178" y="1118"/>
                    <a:pt x="73628" y="761"/>
                    <a:pt x="73466" y="761"/>
                  </a:cubicBezTo>
                  <a:cubicBezTo>
                    <a:pt x="73450" y="761"/>
                    <a:pt x="73437" y="765"/>
                    <a:pt x="73429" y="773"/>
                  </a:cubicBezTo>
                  <a:cubicBezTo>
                    <a:pt x="73252" y="964"/>
                    <a:pt x="73071" y="1027"/>
                    <a:pt x="72895" y="1027"/>
                  </a:cubicBezTo>
                  <a:cubicBezTo>
                    <a:pt x="72642" y="1027"/>
                    <a:pt x="72402" y="896"/>
                    <a:pt x="72207" y="831"/>
                  </a:cubicBezTo>
                  <a:cubicBezTo>
                    <a:pt x="71367" y="548"/>
                    <a:pt x="70493" y="679"/>
                    <a:pt x="69635" y="466"/>
                  </a:cubicBezTo>
                  <a:cubicBezTo>
                    <a:pt x="69146" y="345"/>
                    <a:pt x="68607" y="292"/>
                    <a:pt x="68074" y="292"/>
                  </a:cubicBezTo>
                  <a:cubicBezTo>
                    <a:pt x="67566" y="292"/>
                    <a:pt x="67063" y="340"/>
                    <a:pt x="66612" y="422"/>
                  </a:cubicBezTo>
                  <a:cubicBezTo>
                    <a:pt x="66374" y="465"/>
                    <a:pt x="66140" y="481"/>
                    <a:pt x="65909" y="481"/>
                  </a:cubicBezTo>
                  <a:cubicBezTo>
                    <a:pt x="65261" y="481"/>
                    <a:pt x="64634" y="357"/>
                    <a:pt x="63998" y="357"/>
                  </a:cubicBezTo>
                  <a:cubicBezTo>
                    <a:pt x="63764" y="357"/>
                    <a:pt x="63528" y="373"/>
                    <a:pt x="63290" y="420"/>
                  </a:cubicBezTo>
                  <a:cubicBezTo>
                    <a:pt x="62932" y="489"/>
                    <a:pt x="62556" y="510"/>
                    <a:pt x="62176" y="510"/>
                  </a:cubicBezTo>
                  <a:cubicBezTo>
                    <a:pt x="61737" y="510"/>
                    <a:pt x="61294" y="482"/>
                    <a:pt x="60868" y="471"/>
                  </a:cubicBezTo>
                  <a:cubicBezTo>
                    <a:pt x="59512" y="432"/>
                    <a:pt x="58157" y="464"/>
                    <a:pt x="56802" y="433"/>
                  </a:cubicBezTo>
                  <a:cubicBezTo>
                    <a:pt x="56053" y="418"/>
                    <a:pt x="55246" y="463"/>
                    <a:pt x="54570" y="205"/>
                  </a:cubicBezTo>
                  <a:cubicBezTo>
                    <a:pt x="54155" y="47"/>
                    <a:pt x="53741" y="0"/>
                    <a:pt x="5333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94" name="Google Shape;2094;p88"/>
          <p:cNvSpPr txBox="1">
            <a:spLocks noGrp="1"/>
          </p:cNvSpPr>
          <p:nvPr>
            <p:ph type="ctrTitle"/>
          </p:nvPr>
        </p:nvSpPr>
        <p:spPr>
          <a:xfrm>
            <a:off x="6586200" y="1444900"/>
            <a:ext cx="2197500" cy="264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>
                <a:latin typeface="Lexend"/>
                <a:ea typeface="Lexend"/>
                <a:cs typeface="Lexend"/>
                <a:sym typeface="Lexend"/>
              </a:rPr>
              <a:t>Get Started</a:t>
            </a:r>
            <a:endParaRPr b="1" u="sng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Listen to each recording on Seesaw. After you listen to the recording, write down the important information on your worksheet. Be sure to answer all of the questions.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grpSp>
        <p:nvGrpSpPr>
          <p:cNvPr id="2095" name="Google Shape;2095;p88"/>
          <p:cNvGrpSpPr/>
          <p:nvPr/>
        </p:nvGrpSpPr>
        <p:grpSpPr>
          <a:xfrm>
            <a:off x="1490343" y="228479"/>
            <a:ext cx="862446" cy="1176135"/>
            <a:chOff x="1541901" y="-162400"/>
            <a:chExt cx="1056271" cy="1412436"/>
          </a:xfrm>
        </p:grpSpPr>
        <p:sp>
          <p:nvSpPr>
            <p:cNvPr id="2096" name="Google Shape;2096;p88"/>
            <p:cNvSpPr/>
            <p:nvPr/>
          </p:nvSpPr>
          <p:spPr>
            <a:xfrm>
              <a:off x="1541901" y="-162400"/>
              <a:ext cx="1056271" cy="1412436"/>
            </a:xfrm>
            <a:custGeom>
              <a:avLst/>
              <a:gdLst/>
              <a:ahLst/>
              <a:cxnLst/>
              <a:rect l="l" t="t" r="r" b="b"/>
              <a:pathLst>
                <a:path w="57641" h="77077" extrusionOk="0">
                  <a:moveTo>
                    <a:pt x="27762" y="1"/>
                  </a:moveTo>
                  <a:cubicBezTo>
                    <a:pt x="27709" y="1"/>
                    <a:pt x="27659" y="36"/>
                    <a:pt x="27612" y="134"/>
                  </a:cubicBezTo>
                  <a:cubicBezTo>
                    <a:pt x="27531" y="303"/>
                    <a:pt x="27470" y="379"/>
                    <a:pt x="27397" y="379"/>
                  </a:cubicBezTo>
                  <a:cubicBezTo>
                    <a:pt x="27338" y="379"/>
                    <a:pt x="27270" y="328"/>
                    <a:pt x="27177" y="235"/>
                  </a:cubicBezTo>
                  <a:cubicBezTo>
                    <a:pt x="27095" y="154"/>
                    <a:pt x="27017" y="84"/>
                    <a:pt x="26909" y="84"/>
                  </a:cubicBezTo>
                  <a:cubicBezTo>
                    <a:pt x="26863" y="84"/>
                    <a:pt x="26811" y="97"/>
                    <a:pt x="26751" y="128"/>
                  </a:cubicBezTo>
                  <a:cubicBezTo>
                    <a:pt x="26453" y="281"/>
                    <a:pt x="26134" y="296"/>
                    <a:pt x="25813" y="296"/>
                  </a:cubicBezTo>
                  <a:cubicBezTo>
                    <a:pt x="25737" y="296"/>
                    <a:pt x="25660" y="295"/>
                    <a:pt x="25584" y="295"/>
                  </a:cubicBezTo>
                  <a:cubicBezTo>
                    <a:pt x="25347" y="295"/>
                    <a:pt x="25112" y="303"/>
                    <a:pt x="24884" y="368"/>
                  </a:cubicBezTo>
                  <a:cubicBezTo>
                    <a:pt x="23166" y="580"/>
                    <a:pt x="21460" y="799"/>
                    <a:pt x="19834" y="1491"/>
                  </a:cubicBezTo>
                  <a:cubicBezTo>
                    <a:pt x="17846" y="2337"/>
                    <a:pt x="15796" y="3072"/>
                    <a:pt x="14126" y="4480"/>
                  </a:cubicBezTo>
                  <a:cubicBezTo>
                    <a:pt x="13081" y="5360"/>
                    <a:pt x="11943" y="6125"/>
                    <a:pt x="11041" y="7198"/>
                  </a:cubicBezTo>
                  <a:cubicBezTo>
                    <a:pt x="10112" y="8302"/>
                    <a:pt x="9139" y="9409"/>
                    <a:pt x="8067" y="10357"/>
                  </a:cubicBezTo>
                  <a:cubicBezTo>
                    <a:pt x="7314" y="11024"/>
                    <a:pt x="6802" y="11871"/>
                    <a:pt x="6271" y="12613"/>
                  </a:cubicBezTo>
                  <a:cubicBezTo>
                    <a:pt x="5605" y="13541"/>
                    <a:pt x="4774" y="14395"/>
                    <a:pt x="4302" y="15507"/>
                  </a:cubicBezTo>
                  <a:cubicBezTo>
                    <a:pt x="3889" y="16482"/>
                    <a:pt x="2960" y="17208"/>
                    <a:pt x="2809" y="18363"/>
                  </a:cubicBezTo>
                  <a:cubicBezTo>
                    <a:pt x="2782" y="18568"/>
                    <a:pt x="2838" y="18981"/>
                    <a:pt x="2487" y="19051"/>
                  </a:cubicBezTo>
                  <a:cubicBezTo>
                    <a:pt x="1957" y="19158"/>
                    <a:pt x="1905" y="19695"/>
                    <a:pt x="1937" y="19947"/>
                  </a:cubicBezTo>
                  <a:cubicBezTo>
                    <a:pt x="2076" y="21074"/>
                    <a:pt x="1181" y="21852"/>
                    <a:pt x="1045" y="22946"/>
                  </a:cubicBezTo>
                  <a:cubicBezTo>
                    <a:pt x="927" y="23907"/>
                    <a:pt x="937" y="24971"/>
                    <a:pt x="579" y="25951"/>
                  </a:cubicBezTo>
                  <a:cubicBezTo>
                    <a:pt x="253" y="26844"/>
                    <a:pt x="346" y="27834"/>
                    <a:pt x="375" y="28782"/>
                  </a:cubicBezTo>
                  <a:cubicBezTo>
                    <a:pt x="388" y="29160"/>
                    <a:pt x="1" y="29441"/>
                    <a:pt x="147" y="29772"/>
                  </a:cubicBezTo>
                  <a:cubicBezTo>
                    <a:pt x="577" y="30747"/>
                    <a:pt x="241" y="31779"/>
                    <a:pt x="450" y="32794"/>
                  </a:cubicBezTo>
                  <a:cubicBezTo>
                    <a:pt x="801" y="34499"/>
                    <a:pt x="699" y="36293"/>
                    <a:pt x="1384" y="37949"/>
                  </a:cubicBezTo>
                  <a:cubicBezTo>
                    <a:pt x="1726" y="38778"/>
                    <a:pt x="1647" y="39748"/>
                    <a:pt x="2025" y="40520"/>
                  </a:cubicBezTo>
                  <a:cubicBezTo>
                    <a:pt x="3013" y="42528"/>
                    <a:pt x="3647" y="44672"/>
                    <a:pt x="4559" y="46712"/>
                  </a:cubicBezTo>
                  <a:cubicBezTo>
                    <a:pt x="5601" y="49047"/>
                    <a:pt x="6813" y="51280"/>
                    <a:pt x="7957" y="53556"/>
                  </a:cubicBezTo>
                  <a:cubicBezTo>
                    <a:pt x="8681" y="54998"/>
                    <a:pt x="9830" y="56132"/>
                    <a:pt x="10596" y="57562"/>
                  </a:cubicBezTo>
                  <a:cubicBezTo>
                    <a:pt x="11246" y="58777"/>
                    <a:pt x="12134" y="59913"/>
                    <a:pt x="12952" y="61058"/>
                  </a:cubicBezTo>
                  <a:cubicBezTo>
                    <a:pt x="14164" y="62758"/>
                    <a:pt x="15611" y="64262"/>
                    <a:pt x="16979" y="65828"/>
                  </a:cubicBezTo>
                  <a:cubicBezTo>
                    <a:pt x="18305" y="67346"/>
                    <a:pt x="19634" y="68867"/>
                    <a:pt x="21037" y="70323"/>
                  </a:cubicBezTo>
                  <a:cubicBezTo>
                    <a:pt x="22101" y="71425"/>
                    <a:pt x="22937" y="72734"/>
                    <a:pt x="24135" y="73731"/>
                  </a:cubicBezTo>
                  <a:cubicBezTo>
                    <a:pt x="24973" y="74429"/>
                    <a:pt x="25625" y="75327"/>
                    <a:pt x="26370" y="76122"/>
                  </a:cubicBezTo>
                  <a:cubicBezTo>
                    <a:pt x="26739" y="76515"/>
                    <a:pt x="27136" y="77076"/>
                    <a:pt x="27833" y="77076"/>
                  </a:cubicBezTo>
                  <a:cubicBezTo>
                    <a:pt x="27973" y="77076"/>
                    <a:pt x="28126" y="77053"/>
                    <a:pt x="28292" y="77002"/>
                  </a:cubicBezTo>
                  <a:cubicBezTo>
                    <a:pt x="28990" y="76785"/>
                    <a:pt x="29259" y="76202"/>
                    <a:pt x="29764" y="75842"/>
                  </a:cubicBezTo>
                  <a:cubicBezTo>
                    <a:pt x="31056" y="74920"/>
                    <a:pt x="32127" y="73750"/>
                    <a:pt x="33240" y="72635"/>
                  </a:cubicBezTo>
                  <a:cubicBezTo>
                    <a:pt x="33712" y="72164"/>
                    <a:pt x="34001" y="71504"/>
                    <a:pt x="34492" y="71061"/>
                  </a:cubicBezTo>
                  <a:cubicBezTo>
                    <a:pt x="34848" y="70740"/>
                    <a:pt x="35232" y="70337"/>
                    <a:pt x="35371" y="70002"/>
                  </a:cubicBezTo>
                  <a:cubicBezTo>
                    <a:pt x="35910" y="68711"/>
                    <a:pt x="37150" y="68101"/>
                    <a:pt x="37937" y="67073"/>
                  </a:cubicBezTo>
                  <a:cubicBezTo>
                    <a:pt x="38352" y="66530"/>
                    <a:pt x="39033" y="66180"/>
                    <a:pt x="39405" y="65673"/>
                  </a:cubicBezTo>
                  <a:cubicBezTo>
                    <a:pt x="40102" y="64723"/>
                    <a:pt x="40671" y="63655"/>
                    <a:pt x="41478" y="62797"/>
                  </a:cubicBezTo>
                  <a:cubicBezTo>
                    <a:pt x="42131" y="62103"/>
                    <a:pt x="42676" y="61326"/>
                    <a:pt x="43242" y="60584"/>
                  </a:cubicBezTo>
                  <a:cubicBezTo>
                    <a:pt x="43683" y="60005"/>
                    <a:pt x="44248" y="59545"/>
                    <a:pt x="44657" y="58927"/>
                  </a:cubicBezTo>
                  <a:cubicBezTo>
                    <a:pt x="45052" y="58335"/>
                    <a:pt x="45370" y="57615"/>
                    <a:pt x="46049" y="57240"/>
                  </a:cubicBezTo>
                  <a:cubicBezTo>
                    <a:pt x="46309" y="57096"/>
                    <a:pt x="46407" y="56880"/>
                    <a:pt x="46513" y="56618"/>
                  </a:cubicBezTo>
                  <a:cubicBezTo>
                    <a:pt x="46916" y="55625"/>
                    <a:pt x="47710" y="54866"/>
                    <a:pt x="48292" y="53993"/>
                  </a:cubicBezTo>
                  <a:cubicBezTo>
                    <a:pt x="48900" y="53079"/>
                    <a:pt x="49621" y="52201"/>
                    <a:pt x="50181" y="51235"/>
                  </a:cubicBezTo>
                  <a:cubicBezTo>
                    <a:pt x="50984" y="49846"/>
                    <a:pt x="51720" y="48419"/>
                    <a:pt x="52501" y="47017"/>
                  </a:cubicBezTo>
                  <a:cubicBezTo>
                    <a:pt x="53131" y="45892"/>
                    <a:pt x="53640" y="44703"/>
                    <a:pt x="54021" y="43472"/>
                  </a:cubicBezTo>
                  <a:cubicBezTo>
                    <a:pt x="54466" y="42013"/>
                    <a:pt x="54809" y="40526"/>
                    <a:pt x="55289" y="39072"/>
                  </a:cubicBezTo>
                  <a:cubicBezTo>
                    <a:pt x="55817" y="37474"/>
                    <a:pt x="56052" y="35789"/>
                    <a:pt x="56522" y="34162"/>
                  </a:cubicBezTo>
                  <a:cubicBezTo>
                    <a:pt x="56948" y="32692"/>
                    <a:pt x="57139" y="31142"/>
                    <a:pt x="57304" y="29612"/>
                  </a:cubicBezTo>
                  <a:cubicBezTo>
                    <a:pt x="57455" y="28235"/>
                    <a:pt x="57640" y="26808"/>
                    <a:pt x="57438" y="25458"/>
                  </a:cubicBezTo>
                  <a:cubicBezTo>
                    <a:pt x="57046" y="22845"/>
                    <a:pt x="56606" y="20219"/>
                    <a:pt x="55574" y="17749"/>
                  </a:cubicBezTo>
                  <a:cubicBezTo>
                    <a:pt x="55451" y="17455"/>
                    <a:pt x="55484" y="17081"/>
                    <a:pt x="55322" y="16821"/>
                  </a:cubicBezTo>
                  <a:cubicBezTo>
                    <a:pt x="54442" y="15406"/>
                    <a:pt x="54083" y="13764"/>
                    <a:pt x="53153" y="12329"/>
                  </a:cubicBezTo>
                  <a:cubicBezTo>
                    <a:pt x="52408" y="11182"/>
                    <a:pt x="51569" y="10152"/>
                    <a:pt x="50683" y="9160"/>
                  </a:cubicBezTo>
                  <a:cubicBezTo>
                    <a:pt x="49286" y="7595"/>
                    <a:pt x="47659" y="6263"/>
                    <a:pt x="45868" y="5162"/>
                  </a:cubicBezTo>
                  <a:cubicBezTo>
                    <a:pt x="45307" y="4817"/>
                    <a:pt x="44838" y="4200"/>
                    <a:pt x="44286" y="4061"/>
                  </a:cubicBezTo>
                  <a:cubicBezTo>
                    <a:pt x="43163" y="3776"/>
                    <a:pt x="42409" y="2728"/>
                    <a:pt x="41202" y="2712"/>
                  </a:cubicBezTo>
                  <a:cubicBezTo>
                    <a:pt x="41179" y="2712"/>
                    <a:pt x="41154" y="2686"/>
                    <a:pt x="41134" y="2668"/>
                  </a:cubicBezTo>
                  <a:cubicBezTo>
                    <a:pt x="40074" y="1740"/>
                    <a:pt x="38652" y="1713"/>
                    <a:pt x="37418" y="1225"/>
                  </a:cubicBezTo>
                  <a:cubicBezTo>
                    <a:pt x="36992" y="1057"/>
                    <a:pt x="36544" y="737"/>
                    <a:pt x="36026" y="737"/>
                  </a:cubicBezTo>
                  <a:cubicBezTo>
                    <a:pt x="35823" y="737"/>
                    <a:pt x="35610" y="786"/>
                    <a:pt x="35383" y="912"/>
                  </a:cubicBezTo>
                  <a:cubicBezTo>
                    <a:pt x="35377" y="916"/>
                    <a:pt x="35367" y="917"/>
                    <a:pt x="35355" y="917"/>
                  </a:cubicBezTo>
                  <a:cubicBezTo>
                    <a:pt x="35204" y="917"/>
                    <a:pt x="34653" y="641"/>
                    <a:pt x="34234" y="641"/>
                  </a:cubicBezTo>
                  <a:cubicBezTo>
                    <a:pt x="34169" y="641"/>
                    <a:pt x="34107" y="648"/>
                    <a:pt x="34050" y="663"/>
                  </a:cubicBezTo>
                  <a:cubicBezTo>
                    <a:pt x="33989" y="680"/>
                    <a:pt x="33933" y="687"/>
                    <a:pt x="33880" y="687"/>
                  </a:cubicBezTo>
                  <a:cubicBezTo>
                    <a:pt x="33481" y="687"/>
                    <a:pt x="33297" y="264"/>
                    <a:pt x="32932" y="264"/>
                  </a:cubicBezTo>
                  <a:cubicBezTo>
                    <a:pt x="32926" y="264"/>
                    <a:pt x="32919" y="264"/>
                    <a:pt x="32912" y="265"/>
                  </a:cubicBezTo>
                  <a:cubicBezTo>
                    <a:pt x="32573" y="280"/>
                    <a:pt x="32232" y="292"/>
                    <a:pt x="31891" y="292"/>
                  </a:cubicBezTo>
                  <a:cubicBezTo>
                    <a:pt x="31208" y="292"/>
                    <a:pt x="30528" y="245"/>
                    <a:pt x="29874" y="84"/>
                  </a:cubicBezTo>
                  <a:cubicBezTo>
                    <a:pt x="29683" y="37"/>
                    <a:pt x="29464" y="17"/>
                    <a:pt x="29259" y="17"/>
                  </a:cubicBezTo>
                  <a:cubicBezTo>
                    <a:pt x="28917" y="17"/>
                    <a:pt x="28613" y="72"/>
                    <a:pt x="28543" y="148"/>
                  </a:cubicBezTo>
                  <a:cubicBezTo>
                    <a:pt x="28458" y="242"/>
                    <a:pt x="28377" y="277"/>
                    <a:pt x="28301" y="277"/>
                  </a:cubicBezTo>
                  <a:cubicBezTo>
                    <a:pt x="28087" y="277"/>
                    <a:pt x="27911" y="1"/>
                    <a:pt x="27762" y="1"/>
                  </a:cubicBezTo>
                  <a:close/>
                </a:path>
              </a:pathLst>
            </a:custGeom>
            <a:solidFill>
              <a:srgbClr val="A6DFDA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800">
                  <a:latin typeface="Lexend"/>
                  <a:ea typeface="Lexend"/>
                  <a:cs typeface="Lexend"/>
                  <a:sym typeface="Lexend"/>
                </a:rPr>
                <a:t>1</a:t>
              </a:r>
              <a:endParaRPr sz="4800">
                <a:latin typeface="Lexend"/>
                <a:ea typeface="Lexend"/>
                <a:cs typeface="Lexend"/>
                <a:sym typeface="Lexend"/>
              </a:endParaRPr>
            </a:p>
          </p:txBody>
        </p:sp>
        <p:sp>
          <p:nvSpPr>
            <p:cNvPr id="2097" name="Google Shape;2097;p88"/>
            <p:cNvSpPr/>
            <p:nvPr/>
          </p:nvSpPr>
          <p:spPr>
            <a:xfrm>
              <a:off x="1541901" y="-162400"/>
              <a:ext cx="1056271" cy="1412436"/>
            </a:xfrm>
            <a:custGeom>
              <a:avLst/>
              <a:gdLst/>
              <a:ahLst/>
              <a:cxnLst/>
              <a:rect l="l" t="t" r="r" b="b"/>
              <a:pathLst>
                <a:path w="57641" h="77077" extrusionOk="0">
                  <a:moveTo>
                    <a:pt x="26832" y="2009"/>
                  </a:moveTo>
                  <a:cubicBezTo>
                    <a:pt x="27372" y="2009"/>
                    <a:pt x="27982" y="2107"/>
                    <a:pt x="28530" y="2114"/>
                  </a:cubicBezTo>
                  <a:cubicBezTo>
                    <a:pt x="28538" y="2114"/>
                    <a:pt x="28545" y="2114"/>
                    <a:pt x="28553" y="2114"/>
                  </a:cubicBezTo>
                  <a:cubicBezTo>
                    <a:pt x="28837" y="2114"/>
                    <a:pt x="29104" y="2055"/>
                    <a:pt x="29378" y="2042"/>
                  </a:cubicBezTo>
                  <a:cubicBezTo>
                    <a:pt x="29506" y="2037"/>
                    <a:pt x="29633" y="2034"/>
                    <a:pt x="29760" y="2034"/>
                  </a:cubicBezTo>
                  <a:cubicBezTo>
                    <a:pt x="30881" y="2034"/>
                    <a:pt x="31986" y="2232"/>
                    <a:pt x="33100" y="2304"/>
                  </a:cubicBezTo>
                  <a:cubicBezTo>
                    <a:pt x="35226" y="2442"/>
                    <a:pt x="37204" y="3086"/>
                    <a:pt x="39183" y="3818"/>
                  </a:cubicBezTo>
                  <a:cubicBezTo>
                    <a:pt x="39994" y="4118"/>
                    <a:pt x="40909" y="4353"/>
                    <a:pt x="41547" y="4830"/>
                  </a:cubicBezTo>
                  <a:cubicBezTo>
                    <a:pt x="42728" y="5713"/>
                    <a:pt x="44199" y="6023"/>
                    <a:pt x="45308" y="7022"/>
                  </a:cubicBezTo>
                  <a:cubicBezTo>
                    <a:pt x="46572" y="8162"/>
                    <a:pt x="47988" y="9088"/>
                    <a:pt x="49041" y="10511"/>
                  </a:cubicBezTo>
                  <a:cubicBezTo>
                    <a:pt x="49431" y="11037"/>
                    <a:pt x="49884" y="11691"/>
                    <a:pt x="50453" y="12197"/>
                  </a:cubicBezTo>
                  <a:cubicBezTo>
                    <a:pt x="51094" y="12765"/>
                    <a:pt x="51667" y="13595"/>
                    <a:pt x="51941" y="14564"/>
                  </a:cubicBezTo>
                  <a:cubicBezTo>
                    <a:pt x="52223" y="15561"/>
                    <a:pt x="52845" y="16457"/>
                    <a:pt x="53195" y="17441"/>
                  </a:cubicBezTo>
                  <a:cubicBezTo>
                    <a:pt x="53611" y="18609"/>
                    <a:pt x="53959" y="19809"/>
                    <a:pt x="54205" y="21024"/>
                  </a:cubicBezTo>
                  <a:cubicBezTo>
                    <a:pt x="54300" y="21491"/>
                    <a:pt x="54507" y="21903"/>
                    <a:pt x="54604" y="22361"/>
                  </a:cubicBezTo>
                  <a:cubicBezTo>
                    <a:pt x="55046" y="24411"/>
                    <a:pt x="55153" y="26496"/>
                    <a:pt x="55023" y="28569"/>
                  </a:cubicBezTo>
                  <a:cubicBezTo>
                    <a:pt x="54942" y="29852"/>
                    <a:pt x="54904" y="31146"/>
                    <a:pt x="54732" y="32422"/>
                  </a:cubicBezTo>
                  <a:cubicBezTo>
                    <a:pt x="54633" y="33151"/>
                    <a:pt x="54453" y="33890"/>
                    <a:pt x="54172" y="34567"/>
                  </a:cubicBezTo>
                  <a:cubicBezTo>
                    <a:pt x="53866" y="35306"/>
                    <a:pt x="54009" y="36144"/>
                    <a:pt x="53613" y="36831"/>
                  </a:cubicBezTo>
                  <a:cubicBezTo>
                    <a:pt x="53081" y="37751"/>
                    <a:pt x="53279" y="38838"/>
                    <a:pt x="52811" y="39802"/>
                  </a:cubicBezTo>
                  <a:cubicBezTo>
                    <a:pt x="52433" y="40580"/>
                    <a:pt x="52380" y="41528"/>
                    <a:pt x="52066" y="42374"/>
                  </a:cubicBezTo>
                  <a:cubicBezTo>
                    <a:pt x="51718" y="43313"/>
                    <a:pt x="51549" y="44391"/>
                    <a:pt x="51065" y="45193"/>
                  </a:cubicBezTo>
                  <a:cubicBezTo>
                    <a:pt x="50199" y="46629"/>
                    <a:pt x="49665" y="48226"/>
                    <a:pt x="48697" y="49611"/>
                  </a:cubicBezTo>
                  <a:cubicBezTo>
                    <a:pt x="47960" y="50664"/>
                    <a:pt x="47281" y="51773"/>
                    <a:pt x="46608" y="52863"/>
                  </a:cubicBezTo>
                  <a:cubicBezTo>
                    <a:pt x="46100" y="53685"/>
                    <a:pt x="45462" y="54365"/>
                    <a:pt x="44935" y="55141"/>
                  </a:cubicBezTo>
                  <a:cubicBezTo>
                    <a:pt x="44433" y="55879"/>
                    <a:pt x="43632" y="56445"/>
                    <a:pt x="43305" y="57157"/>
                  </a:cubicBezTo>
                  <a:cubicBezTo>
                    <a:pt x="43027" y="57764"/>
                    <a:pt x="42542" y="58167"/>
                    <a:pt x="42277" y="58737"/>
                  </a:cubicBezTo>
                  <a:cubicBezTo>
                    <a:pt x="42219" y="58859"/>
                    <a:pt x="42153" y="59151"/>
                    <a:pt x="41937" y="59151"/>
                  </a:cubicBezTo>
                  <a:cubicBezTo>
                    <a:pt x="41872" y="59151"/>
                    <a:pt x="41794" y="59126"/>
                    <a:pt x="41700" y="59062"/>
                  </a:cubicBezTo>
                  <a:cubicBezTo>
                    <a:pt x="41697" y="59060"/>
                    <a:pt x="41693" y="59059"/>
                    <a:pt x="41688" y="59059"/>
                  </a:cubicBezTo>
                  <a:cubicBezTo>
                    <a:pt x="41628" y="59059"/>
                    <a:pt x="41432" y="59200"/>
                    <a:pt x="41438" y="59217"/>
                  </a:cubicBezTo>
                  <a:cubicBezTo>
                    <a:pt x="41655" y="59773"/>
                    <a:pt x="41029" y="59916"/>
                    <a:pt x="40920" y="60302"/>
                  </a:cubicBezTo>
                  <a:cubicBezTo>
                    <a:pt x="40872" y="60472"/>
                    <a:pt x="40816" y="60601"/>
                    <a:pt x="40637" y="60659"/>
                  </a:cubicBezTo>
                  <a:cubicBezTo>
                    <a:pt x="40231" y="60795"/>
                    <a:pt x="39921" y="61002"/>
                    <a:pt x="39975" y="61511"/>
                  </a:cubicBezTo>
                  <a:cubicBezTo>
                    <a:pt x="39984" y="61592"/>
                    <a:pt x="39880" y="61724"/>
                    <a:pt x="39794" y="61772"/>
                  </a:cubicBezTo>
                  <a:cubicBezTo>
                    <a:pt x="38878" y="62275"/>
                    <a:pt x="38669" y="63375"/>
                    <a:pt x="37889" y="64043"/>
                  </a:cubicBezTo>
                  <a:cubicBezTo>
                    <a:pt x="37600" y="64289"/>
                    <a:pt x="37186" y="64768"/>
                    <a:pt x="36946" y="65235"/>
                  </a:cubicBezTo>
                  <a:cubicBezTo>
                    <a:pt x="36808" y="65502"/>
                    <a:pt x="36672" y="65812"/>
                    <a:pt x="36180" y="65827"/>
                  </a:cubicBezTo>
                  <a:cubicBezTo>
                    <a:pt x="35744" y="65841"/>
                    <a:pt x="35788" y="66511"/>
                    <a:pt x="35437" y="66845"/>
                  </a:cubicBezTo>
                  <a:cubicBezTo>
                    <a:pt x="34725" y="67522"/>
                    <a:pt x="34146" y="68394"/>
                    <a:pt x="33506" y="69131"/>
                  </a:cubicBezTo>
                  <a:cubicBezTo>
                    <a:pt x="32001" y="70866"/>
                    <a:pt x="30826" y="72970"/>
                    <a:pt x="28670" y="74071"/>
                  </a:cubicBezTo>
                  <a:cubicBezTo>
                    <a:pt x="28498" y="74158"/>
                    <a:pt x="28428" y="74172"/>
                    <a:pt x="28453" y="74397"/>
                  </a:cubicBezTo>
                  <a:cubicBezTo>
                    <a:pt x="28494" y="74790"/>
                    <a:pt x="28104" y="74853"/>
                    <a:pt x="27853" y="74962"/>
                  </a:cubicBezTo>
                  <a:cubicBezTo>
                    <a:pt x="27807" y="74981"/>
                    <a:pt x="27769" y="74990"/>
                    <a:pt x="27736" y="74990"/>
                  </a:cubicBezTo>
                  <a:cubicBezTo>
                    <a:pt x="27543" y="74990"/>
                    <a:pt x="27536" y="74700"/>
                    <a:pt x="27433" y="74583"/>
                  </a:cubicBezTo>
                  <a:cubicBezTo>
                    <a:pt x="27075" y="74174"/>
                    <a:pt x="26441" y="73963"/>
                    <a:pt x="26447" y="73279"/>
                  </a:cubicBezTo>
                  <a:cubicBezTo>
                    <a:pt x="25495" y="73228"/>
                    <a:pt x="25664" y="71783"/>
                    <a:pt x="24597" y="71783"/>
                  </a:cubicBezTo>
                  <a:cubicBezTo>
                    <a:pt x="24584" y="71783"/>
                    <a:pt x="24572" y="71783"/>
                    <a:pt x="24559" y="71783"/>
                  </a:cubicBezTo>
                  <a:cubicBezTo>
                    <a:pt x="24557" y="71783"/>
                    <a:pt x="24555" y="71783"/>
                    <a:pt x="24553" y="71783"/>
                  </a:cubicBezTo>
                  <a:cubicBezTo>
                    <a:pt x="24280" y="71783"/>
                    <a:pt x="24189" y="71158"/>
                    <a:pt x="23970" y="70846"/>
                  </a:cubicBezTo>
                  <a:cubicBezTo>
                    <a:pt x="23535" y="70230"/>
                    <a:pt x="22733" y="69977"/>
                    <a:pt x="22515" y="69124"/>
                  </a:cubicBezTo>
                  <a:cubicBezTo>
                    <a:pt x="22355" y="68502"/>
                    <a:pt x="21469" y="68389"/>
                    <a:pt x="21138" y="67702"/>
                  </a:cubicBezTo>
                  <a:cubicBezTo>
                    <a:pt x="20578" y="66543"/>
                    <a:pt x="19470" y="65771"/>
                    <a:pt x="18695" y="64736"/>
                  </a:cubicBezTo>
                  <a:cubicBezTo>
                    <a:pt x="18264" y="64160"/>
                    <a:pt x="17926" y="63364"/>
                    <a:pt x="17088" y="63053"/>
                  </a:cubicBezTo>
                  <a:cubicBezTo>
                    <a:pt x="16399" y="62797"/>
                    <a:pt x="16080" y="62040"/>
                    <a:pt x="15728" y="61457"/>
                  </a:cubicBezTo>
                  <a:cubicBezTo>
                    <a:pt x="15302" y="60752"/>
                    <a:pt x="14681" y="60218"/>
                    <a:pt x="14285" y="59486"/>
                  </a:cubicBezTo>
                  <a:cubicBezTo>
                    <a:pt x="13862" y="58699"/>
                    <a:pt x="13218" y="58041"/>
                    <a:pt x="12870" y="57186"/>
                  </a:cubicBezTo>
                  <a:cubicBezTo>
                    <a:pt x="12729" y="56838"/>
                    <a:pt x="12383" y="56566"/>
                    <a:pt x="12100" y="56291"/>
                  </a:cubicBezTo>
                  <a:cubicBezTo>
                    <a:pt x="11967" y="56161"/>
                    <a:pt x="11688" y="56122"/>
                    <a:pt x="12133" y="55841"/>
                  </a:cubicBezTo>
                  <a:cubicBezTo>
                    <a:pt x="11395" y="55512"/>
                    <a:pt x="11555" y="54570"/>
                    <a:pt x="10931" y="54239"/>
                  </a:cubicBezTo>
                  <a:cubicBezTo>
                    <a:pt x="10474" y="53997"/>
                    <a:pt x="10403" y="53616"/>
                    <a:pt x="10172" y="53260"/>
                  </a:cubicBezTo>
                  <a:cubicBezTo>
                    <a:pt x="9841" y="52748"/>
                    <a:pt x="9736" y="52067"/>
                    <a:pt x="9288" y="51698"/>
                  </a:cubicBezTo>
                  <a:cubicBezTo>
                    <a:pt x="8769" y="51271"/>
                    <a:pt x="8507" y="50787"/>
                    <a:pt x="8497" y="50174"/>
                  </a:cubicBezTo>
                  <a:cubicBezTo>
                    <a:pt x="8492" y="49701"/>
                    <a:pt x="8098" y="49456"/>
                    <a:pt x="7934" y="49087"/>
                  </a:cubicBezTo>
                  <a:cubicBezTo>
                    <a:pt x="7683" y="48525"/>
                    <a:pt x="7596" y="47782"/>
                    <a:pt x="7020" y="47420"/>
                  </a:cubicBezTo>
                  <a:cubicBezTo>
                    <a:pt x="6604" y="47159"/>
                    <a:pt x="6685" y="46693"/>
                    <a:pt x="6652" y="46437"/>
                  </a:cubicBezTo>
                  <a:cubicBezTo>
                    <a:pt x="6532" y="45499"/>
                    <a:pt x="5449" y="44970"/>
                    <a:pt x="5669" y="43945"/>
                  </a:cubicBezTo>
                  <a:cubicBezTo>
                    <a:pt x="5737" y="43630"/>
                    <a:pt x="5328" y="43767"/>
                    <a:pt x="5292" y="43391"/>
                  </a:cubicBezTo>
                  <a:cubicBezTo>
                    <a:pt x="5166" y="42109"/>
                    <a:pt x="4416" y="41014"/>
                    <a:pt x="3906" y="39850"/>
                  </a:cubicBezTo>
                  <a:cubicBezTo>
                    <a:pt x="3802" y="39612"/>
                    <a:pt x="3811" y="39339"/>
                    <a:pt x="3778" y="39153"/>
                  </a:cubicBezTo>
                  <a:cubicBezTo>
                    <a:pt x="3539" y="37765"/>
                    <a:pt x="2945" y="36487"/>
                    <a:pt x="2642" y="35135"/>
                  </a:cubicBezTo>
                  <a:cubicBezTo>
                    <a:pt x="2438" y="34229"/>
                    <a:pt x="2635" y="33242"/>
                    <a:pt x="2522" y="32306"/>
                  </a:cubicBezTo>
                  <a:cubicBezTo>
                    <a:pt x="2239" y="29987"/>
                    <a:pt x="2615" y="27694"/>
                    <a:pt x="2717" y="25392"/>
                  </a:cubicBezTo>
                  <a:cubicBezTo>
                    <a:pt x="2758" y="24432"/>
                    <a:pt x="3131" y="23488"/>
                    <a:pt x="3437" y="22590"/>
                  </a:cubicBezTo>
                  <a:cubicBezTo>
                    <a:pt x="3971" y="21021"/>
                    <a:pt x="4475" y="19421"/>
                    <a:pt x="5360" y="17982"/>
                  </a:cubicBezTo>
                  <a:cubicBezTo>
                    <a:pt x="5757" y="17336"/>
                    <a:pt x="6483" y="16693"/>
                    <a:pt x="6517" y="16080"/>
                  </a:cubicBezTo>
                  <a:cubicBezTo>
                    <a:pt x="6566" y="15192"/>
                    <a:pt x="7724" y="15130"/>
                    <a:pt x="7524" y="14266"/>
                  </a:cubicBezTo>
                  <a:cubicBezTo>
                    <a:pt x="8486" y="13757"/>
                    <a:pt x="8555" y="12475"/>
                    <a:pt x="9394" y="11975"/>
                  </a:cubicBezTo>
                  <a:cubicBezTo>
                    <a:pt x="9842" y="11708"/>
                    <a:pt x="10123" y="11625"/>
                    <a:pt x="10015" y="11087"/>
                  </a:cubicBezTo>
                  <a:cubicBezTo>
                    <a:pt x="10009" y="11056"/>
                    <a:pt x="10085" y="10973"/>
                    <a:pt x="10120" y="10973"/>
                  </a:cubicBezTo>
                  <a:cubicBezTo>
                    <a:pt x="10121" y="10973"/>
                    <a:pt x="10121" y="10973"/>
                    <a:pt x="10121" y="10973"/>
                  </a:cubicBezTo>
                  <a:cubicBezTo>
                    <a:pt x="10141" y="10974"/>
                    <a:pt x="10160" y="10975"/>
                    <a:pt x="10178" y="10975"/>
                  </a:cubicBezTo>
                  <a:cubicBezTo>
                    <a:pt x="11125" y="10975"/>
                    <a:pt x="11060" y="9841"/>
                    <a:pt x="11791" y="9473"/>
                  </a:cubicBezTo>
                  <a:cubicBezTo>
                    <a:pt x="12281" y="9225"/>
                    <a:pt x="12683" y="8382"/>
                    <a:pt x="13149" y="7970"/>
                  </a:cubicBezTo>
                  <a:cubicBezTo>
                    <a:pt x="13706" y="7478"/>
                    <a:pt x="14281" y="6900"/>
                    <a:pt x="15012" y="6546"/>
                  </a:cubicBezTo>
                  <a:cubicBezTo>
                    <a:pt x="15535" y="6291"/>
                    <a:pt x="15908" y="5744"/>
                    <a:pt x="16476" y="5480"/>
                  </a:cubicBezTo>
                  <a:cubicBezTo>
                    <a:pt x="17148" y="5169"/>
                    <a:pt x="17617" y="4587"/>
                    <a:pt x="18407" y="4353"/>
                  </a:cubicBezTo>
                  <a:cubicBezTo>
                    <a:pt x="19117" y="4140"/>
                    <a:pt x="19815" y="3650"/>
                    <a:pt x="20558" y="3461"/>
                  </a:cubicBezTo>
                  <a:cubicBezTo>
                    <a:pt x="21511" y="3219"/>
                    <a:pt x="22407" y="2845"/>
                    <a:pt x="23326" y="2527"/>
                  </a:cubicBezTo>
                  <a:cubicBezTo>
                    <a:pt x="24201" y="2223"/>
                    <a:pt x="25123" y="2460"/>
                    <a:pt x="26054" y="2119"/>
                  </a:cubicBezTo>
                  <a:cubicBezTo>
                    <a:pt x="26280" y="2037"/>
                    <a:pt x="26546" y="2009"/>
                    <a:pt x="26832" y="2009"/>
                  </a:cubicBezTo>
                  <a:close/>
                  <a:moveTo>
                    <a:pt x="27762" y="1"/>
                  </a:moveTo>
                  <a:cubicBezTo>
                    <a:pt x="27709" y="1"/>
                    <a:pt x="27659" y="36"/>
                    <a:pt x="27612" y="134"/>
                  </a:cubicBezTo>
                  <a:cubicBezTo>
                    <a:pt x="27531" y="303"/>
                    <a:pt x="27470" y="379"/>
                    <a:pt x="27397" y="379"/>
                  </a:cubicBezTo>
                  <a:cubicBezTo>
                    <a:pt x="27338" y="379"/>
                    <a:pt x="27270" y="328"/>
                    <a:pt x="27177" y="235"/>
                  </a:cubicBezTo>
                  <a:cubicBezTo>
                    <a:pt x="27095" y="154"/>
                    <a:pt x="27017" y="84"/>
                    <a:pt x="26909" y="84"/>
                  </a:cubicBezTo>
                  <a:cubicBezTo>
                    <a:pt x="26863" y="84"/>
                    <a:pt x="26811" y="97"/>
                    <a:pt x="26751" y="128"/>
                  </a:cubicBezTo>
                  <a:cubicBezTo>
                    <a:pt x="26453" y="281"/>
                    <a:pt x="26134" y="296"/>
                    <a:pt x="25813" y="296"/>
                  </a:cubicBezTo>
                  <a:cubicBezTo>
                    <a:pt x="25737" y="296"/>
                    <a:pt x="25660" y="295"/>
                    <a:pt x="25584" y="295"/>
                  </a:cubicBezTo>
                  <a:cubicBezTo>
                    <a:pt x="25347" y="295"/>
                    <a:pt x="25112" y="303"/>
                    <a:pt x="24884" y="368"/>
                  </a:cubicBezTo>
                  <a:cubicBezTo>
                    <a:pt x="23166" y="580"/>
                    <a:pt x="21460" y="799"/>
                    <a:pt x="19834" y="1491"/>
                  </a:cubicBezTo>
                  <a:cubicBezTo>
                    <a:pt x="17846" y="2337"/>
                    <a:pt x="15796" y="3072"/>
                    <a:pt x="14126" y="4480"/>
                  </a:cubicBezTo>
                  <a:cubicBezTo>
                    <a:pt x="13081" y="5360"/>
                    <a:pt x="11943" y="6125"/>
                    <a:pt x="11041" y="7198"/>
                  </a:cubicBezTo>
                  <a:cubicBezTo>
                    <a:pt x="10112" y="8302"/>
                    <a:pt x="9139" y="9409"/>
                    <a:pt x="8067" y="10357"/>
                  </a:cubicBezTo>
                  <a:cubicBezTo>
                    <a:pt x="7314" y="11024"/>
                    <a:pt x="6802" y="11871"/>
                    <a:pt x="6271" y="12613"/>
                  </a:cubicBezTo>
                  <a:cubicBezTo>
                    <a:pt x="5605" y="13541"/>
                    <a:pt x="4774" y="14395"/>
                    <a:pt x="4302" y="15507"/>
                  </a:cubicBezTo>
                  <a:cubicBezTo>
                    <a:pt x="3889" y="16482"/>
                    <a:pt x="2960" y="17208"/>
                    <a:pt x="2809" y="18363"/>
                  </a:cubicBezTo>
                  <a:cubicBezTo>
                    <a:pt x="2782" y="18568"/>
                    <a:pt x="2838" y="18981"/>
                    <a:pt x="2487" y="19051"/>
                  </a:cubicBezTo>
                  <a:cubicBezTo>
                    <a:pt x="1957" y="19158"/>
                    <a:pt x="1905" y="19695"/>
                    <a:pt x="1937" y="19947"/>
                  </a:cubicBezTo>
                  <a:cubicBezTo>
                    <a:pt x="2076" y="21074"/>
                    <a:pt x="1181" y="21852"/>
                    <a:pt x="1045" y="22946"/>
                  </a:cubicBezTo>
                  <a:cubicBezTo>
                    <a:pt x="927" y="23907"/>
                    <a:pt x="937" y="24971"/>
                    <a:pt x="579" y="25951"/>
                  </a:cubicBezTo>
                  <a:cubicBezTo>
                    <a:pt x="253" y="26844"/>
                    <a:pt x="346" y="27834"/>
                    <a:pt x="375" y="28782"/>
                  </a:cubicBezTo>
                  <a:cubicBezTo>
                    <a:pt x="388" y="29160"/>
                    <a:pt x="1" y="29441"/>
                    <a:pt x="147" y="29772"/>
                  </a:cubicBezTo>
                  <a:cubicBezTo>
                    <a:pt x="577" y="30747"/>
                    <a:pt x="241" y="31779"/>
                    <a:pt x="450" y="32794"/>
                  </a:cubicBezTo>
                  <a:cubicBezTo>
                    <a:pt x="801" y="34499"/>
                    <a:pt x="699" y="36293"/>
                    <a:pt x="1384" y="37949"/>
                  </a:cubicBezTo>
                  <a:cubicBezTo>
                    <a:pt x="1726" y="38778"/>
                    <a:pt x="1647" y="39748"/>
                    <a:pt x="2025" y="40520"/>
                  </a:cubicBezTo>
                  <a:cubicBezTo>
                    <a:pt x="3013" y="42528"/>
                    <a:pt x="3647" y="44672"/>
                    <a:pt x="4559" y="46712"/>
                  </a:cubicBezTo>
                  <a:cubicBezTo>
                    <a:pt x="5601" y="49047"/>
                    <a:pt x="6813" y="51280"/>
                    <a:pt x="7957" y="53556"/>
                  </a:cubicBezTo>
                  <a:cubicBezTo>
                    <a:pt x="8681" y="54998"/>
                    <a:pt x="9830" y="56132"/>
                    <a:pt x="10596" y="57562"/>
                  </a:cubicBezTo>
                  <a:cubicBezTo>
                    <a:pt x="11246" y="58777"/>
                    <a:pt x="12134" y="59913"/>
                    <a:pt x="12952" y="61058"/>
                  </a:cubicBezTo>
                  <a:cubicBezTo>
                    <a:pt x="14164" y="62758"/>
                    <a:pt x="15611" y="64262"/>
                    <a:pt x="16979" y="65828"/>
                  </a:cubicBezTo>
                  <a:cubicBezTo>
                    <a:pt x="18305" y="67346"/>
                    <a:pt x="19634" y="68867"/>
                    <a:pt x="21037" y="70323"/>
                  </a:cubicBezTo>
                  <a:cubicBezTo>
                    <a:pt x="22101" y="71425"/>
                    <a:pt x="22937" y="72734"/>
                    <a:pt x="24135" y="73731"/>
                  </a:cubicBezTo>
                  <a:cubicBezTo>
                    <a:pt x="24973" y="74429"/>
                    <a:pt x="25625" y="75327"/>
                    <a:pt x="26370" y="76122"/>
                  </a:cubicBezTo>
                  <a:cubicBezTo>
                    <a:pt x="26739" y="76515"/>
                    <a:pt x="27136" y="77076"/>
                    <a:pt x="27833" y="77076"/>
                  </a:cubicBezTo>
                  <a:cubicBezTo>
                    <a:pt x="27973" y="77076"/>
                    <a:pt x="28126" y="77053"/>
                    <a:pt x="28292" y="77002"/>
                  </a:cubicBezTo>
                  <a:cubicBezTo>
                    <a:pt x="28990" y="76785"/>
                    <a:pt x="29259" y="76202"/>
                    <a:pt x="29764" y="75842"/>
                  </a:cubicBezTo>
                  <a:cubicBezTo>
                    <a:pt x="31056" y="74920"/>
                    <a:pt x="32127" y="73750"/>
                    <a:pt x="33240" y="72635"/>
                  </a:cubicBezTo>
                  <a:cubicBezTo>
                    <a:pt x="33712" y="72164"/>
                    <a:pt x="34001" y="71504"/>
                    <a:pt x="34492" y="71061"/>
                  </a:cubicBezTo>
                  <a:cubicBezTo>
                    <a:pt x="34848" y="70740"/>
                    <a:pt x="35232" y="70337"/>
                    <a:pt x="35371" y="70002"/>
                  </a:cubicBezTo>
                  <a:cubicBezTo>
                    <a:pt x="35910" y="68711"/>
                    <a:pt x="37150" y="68101"/>
                    <a:pt x="37937" y="67073"/>
                  </a:cubicBezTo>
                  <a:cubicBezTo>
                    <a:pt x="38352" y="66530"/>
                    <a:pt x="39033" y="66180"/>
                    <a:pt x="39405" y="65673"/>
                  </a:cubicBezTo>
                  <a:cubicBezTo>
                    <a:pt x="40102" y="64723"/>
                    <a:pt x="40671" y="63655"/>
                    <a:pt x="41478" y="62797"/>
                  </a:cubicBezTo>
                  <a:cubicBezTo>
                    <a:pt x="42131" y="62103"/>
                    <a:pt x="42676" y="61326"/>
                    <a:pt x="43242" y="60584"/>
                  </a:cubicBezTo>
                  <a:cubicBezTo>
                    <a:pt x="43683" y="60005"/>
                    <a:pt x="44248" y="59545"/>
                    <a:pt x="44657" y="58927"/>
                  </a:cubicBezTo>
                  <a:cubicBezTo>
                    <a:pt x="45052" y="58335"/>
                    <a:pt x="45370" y="57615"/>
                    <a:pt x="46049" y="57240"/>
                  </a:cubicBezTo>
                  <a:cubicBezTo>
                    <a:pt x="46309" y="57096"/>
                    <a:pt x="46407" y="56880"/>
                    <a:pt x="46513" y="56618"/>
                  </a:cubicBezTo>
                  <a:cubicBezTo>
                    <a:pt x="46916" y="55625"/>
                    <a:pt x="47710" y="54866"/>
                    <a:pt x="48292" y="53993"/>
                  </a:cubicBezTo>
                  <a:cubicBezTo>
                    <a:pt x="48900" y="53079"/>
                    <a:pt x="49621" y="52201"/>
                    <a:pt x="50181" y="51235"/>
                  </a:cubicBezTo>
                  <a:cubicBezTo>
                    <a:pt x="50984" y="49846"/>
                    <a:pt x="51720" y="48419"/>
                    <a:pt x="52501" y="47017"/>
                  </a:cubicBezTo>
                  <a:cubicBezTo>
                    <a:pt x="53131" y="45892"/>
                    <a:pt x="53640" y="44703"/>
                    <a:pt x="54021" y="43472"/>
                  </a:cubicBezTo>
                  <a:cubicBezTo>
                    <a:pt x="54466" y="42013"/>
                    <a:pt x="54809" y="40526"/>
                    <a:pt x="55289" y="39072"/>
                  </a:cubicBezTo>
                  <a:cubicBezTo>
                    <a:pt x="55817" y="37474"/>
                    <a:pt x="56052" y="35789"/>
                    <a:pt x="56522" y="34162"/>
                  </a:cubicBezTo>
                  <a:cubicBezTo>
                    <a:pt x="56948" y="32692"/>
                    <a:pt x="57139" y="31142"/>
                    <a:pt x="57304" y="29612"/>
                  </a:cubicBezTo>
                  <a:cubicBezTo>
                    <a:pt x="57455" y="28235"/>
                    <a:pt x="57640" y="26808"/>
                    <a:pt x="57438" y="25458"/>
                  </a:cubicBezTo>
                  <a:cubicBezTo>
                    <a:pt x="57046" y="22845"/>
                    <a:pt x="56606" y="20219"/>
                    <a:pt x="55574" y="17749"/>
                  </a:cubicBezTo>
                  <a:cubicBezTo>
                    <a:pt x="55451" y="17455"/>
                    <a:pt x="55484" y="17081"/>
                    <a:pt x="55322" y="16821"/>
                  </a:cubicBezTo>
                  <a:cubicBezTo>
                    <a:pt x="54442" y="15406"/>
                    <a:pt x="54083" y="13764"/>
                    <a:pt x="53153" y="12329"/>
                  </a:cubicBezTo>
                  <a:cubicBezTo>
                    <a:pt x="52408" y="11182"/>
                    <a:pt x="51569" y="10152"/>
                    <a:pt x="50683" y="9160"/>
                  </a:cubicBezTo>
                  <a:cubicBezTo>
                    <a:pt x="49286" y="7595"/>
                    <a:pt x="47659" y="6263"/>
                    <a:pt x="45868" y="5162"/>
                  </a:cubicBezTo>
                  <a:cubicBezTo>
                    <a:pt x="45307" y="4817"/>
                    <a:pt x="44838" y="4200"/>
                    <a:pt x="44286" y="4061"/>
                  </a:cubicBezTo>
                  <a:cubicBezTo>
                    <a:pt x="43163" y="3776"/>
                    <a:pt x="42409" y="2728"/>
                    <a:pt x="41202" y="2712"/>
                  </a:cubicBezTo>
                  <a:cubicBezTo>
                    <a:pt x="41179" y="2712"/>
                    <a:pt x="41154" y="2686"/>
                    <a:pt x="41134" y="2668"/>
                  </a:cubicBezTo>
                  <a:cubicBezTo>
                    <a:pt x="40074" y="1740"/>
                    <a:pt x="38652" y="1713"/>
                    <a:pt x="37418" y="1225"/>
                  </a:cubicBezTo>
                  <a:cubicBezTo>
                    <a:pt x="36992" y="1057"/>
                    <a:pt x="36544" y="737"/>
                    <a:pt x="36026" y="737"/>
                  </a:cubicBezTo>
                  <a:cubicBezTo>
                    <a:pt x="35823" y="737"/>
                    <a:pt x="35610" y="786"/>
                    <a:pt x="35383" y="912"/>
                  </a:cubicBezTo>
                  <a:cubicBezTo>
                    <a:pt x="35377" y="916"/>
                    <a:pt x="35367" y="917"/>
                    <a:pt x="35355" y="917"/>
                  </a:cubicBezTo>
                  <a:cubicBezTo>
                    <a:pt x="35204" y="917"/>
                    <a:pt x="34653" y="641"/>
                    <a:pt x="34234" y="641"/>
                  </a:cubicBezTo>
                  <a:cubicBezTo>
                    <a:pt x="34169" y="641"/>
                    <a:pt x="34107" y="648"/>
                    <a:pt x="34050" y="663"/>
                  </a:cubicBezTo>
                  <a:cubicBezTo>
                    <a:pt x="33989" y="680"/>
                    <a:pt x="33933" y="687"/>
                    <a:pt x="33880" y="687"/>
                  </a:cubicBezTo>
                  <a:cubicBezTo>
                    <a:pt x="33481" y="687"/>
                    <a:pt x="33297" y="264"/>
                    <a:pt x="32932" y="264"/>
                  </a:cubicBezTo>
                  <a:cubicBezTo>
                    <a:pt x="32926" y="264"/>
                    <a:pt x="32919" y="264"/>
                    <a:pt x="32912" y="265"/>
                  </a:cubicBezTo>
                  <a:cubicBezTo>
                    <a:pt x="32573" y="280"/>
                    <a:pt x="32232" y="292"/>
                    <a:pt x="31891" y="292"/>
                  </a:cubicBezTo>
                  <a:cubicBezTo>
                    <a:pt x="31208" y="292"/>
                    <a:pt x="30528" y="245"/>
                    <a:pt x="29874" y="84"/>
                  </a:cubicBezTo>
                  <a:cubicBezTo>
                    <a:pt x="29683" y="37"/>
                    <a:pt x="29464" y="17"/>
                    <a:pt x="29259" y="17"/>
                  </a:cubicBezTo>
                  <a:cubicBezTo>
                    <a:pt x="28917" y="17"/>
                    <a:pt x="28613" y="72"/>
                    <a:pt x="28543" y="148"/>
                  </a:cubicBezTo>
                  <a:cubicBezTo>
                    <a:pt x="28458" y="242"/>
                    <a:pt x="28377" y="277"/>
                    <a:pt x="28301" y="277"/>
                  </a:cubicBezTo>
                  <a:cubicBezTo>
                    <a:pt x="28087" y="277"/>
                    <a:pt x="27911" y="1"/>
                    <a:pt x="2776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98" name="Google Shape;2098;p88"/>
          <p:cNvGrpSpPr/>
          <p:nvPr/>
        </p:nvGrpSpPr>
        <p:grpSpPr>
          <a:xfrm>
            <a:off x="4399193" y="228454"/>
            <a:ext cx="862453" cy="1176195"/>
            <a:chOff x="4399193" y="228454"/>
            <a:chExt cx="862453" cy="1176195"/>
          </a:xfrm>
        </p:grpSpPr>
        <p:sp>
          <p:nvSpPr>
            <p:cNvPr id="2099" name="Google Shape;2099;p88"/>
            <p:cNvSpPr/>
            <p:nvPr/>
          </p:nvSpPr>
          <p:spPr>
            <a:xfrm>
              <a:off x="4399193" y="228479"/>
              <a:ext cx="862446" cy="1176135"/>
            </a:xfrm>
            <a:custGeom>
              <a:avLst/>
              <a:gdLst/>
              <a:ahLst/>
              <a:cxnLst/>
              <a:rect l="l" t="t" r="r" b="b"/>
              <a:pathLst>
                <a:path w="57641" h="77077" extrusionOk="0">
                  <a:moveTo>
                    <a:pt x="27762" y="1"/>
                  </a:moveTo>
                  <a:cubicBezTo>
                    <a:pt x="27709" y="1"/>
                    <a:pt x="27659" y="36"/>
                    <a:pt x="27612" y="134"/>
                  </a:cubicBezTo>
                  <a:cubicBezTo>
                    <a:pt x="27531" y="303"/>
                    <a:pt x="27470" y="379"/>
                    <a:pt x="27397" y="379"/>
                  </a:cubicBezTo>
                  <a:cubicBezTo>
                    <a:pt x="27338" y="379"/>
                    <a:pt x="27270" y="328"/>
                    <a:pt x="27177" y="235"/>
                  </a:cubicBezTo>
                  <a:cubicBezTo>
                    <a:pt x="27095" y="154"/>
                    <a:pt x="27017" y="84"/>
                    <a:pt x="26909" y="84"/>
                  </a:cubicBezTo>
                  <a:cubicBezTo>
                    <a:pt x="26863" y="84"/>
                    <a:pt x="26811" y="97"/>
                    <a:pt x="26751" y="128"/>
                  </a:cubicBezTo>
                  <a:cubicBezTo>
                    <a:pt x="26453" y="281"/>
                    <a:pt x="26134" y="296"/>
                    <a:pt x="25813" y="296"/>
                  </a:cubicBezTo>
                  <a:cubicBezTo>
                    <a:pt x="25737" y="296"/>
                    <a:pt x="25660" y="295"/>
                    <a:pt x="25584" y="295"/>
                  </a:cubicBezTo>
                  <a:cubicBezTo>
                    <a:pt x="25347" y="295"/>
                    <a:pt x="25112" y="303"/>
                    <a:pt x="24884" y="368"/>
                  </a:cubicBezTo>
                  <a:cubicBezTo>
                    <a:pt x="23166" y="580"/>
                    <a:pt x="21460" y="799"/>
                    <a:pt x="19834" y="1491"/>
                  </a:cubicBezTo>
                  <a:cubicBezTo>
                    <a:pt x="17846" y="2337"/>
                    <a:pt x="15796" y="3072"/>
                    <a:pt x="14126" y="4480"/>
                  </a:cubicBezTo>
                  <a:cubicBezTo>
                    <a:pt x="13081" y="5360"/>
                    <a:pt x="11943" y="6125"/>
                    <a:pt x="11041" y="7198"/>
                  </a:cubicBezTo>
                  <a:cubicBezTo>
                    <a:pt x="10112" y="8302"/>
                    <a:pt x="9139" y="9409"/>
                    <a:pt x="8067" y="10357"/>
                  </a:cubicBezTo>
                  <a:cubicBezTo>
                    <a:pt x="7314" y="11024"/>
                    <a:pt x="6802" y="11871"/>
                    <a:pt x="6271" y="12613"/>
                  </a:cubicBezTo>
                  <a:cubicBezTo>
                    <a:pt x="5605" y="13541"/>
                    <a:pt x="4774" y="14395"/>
                    <a:pt x="4302" y="15507"/>
                  </a:cubicBezTo>
                  <a:cubicBezTo>
                    <a:pt x="3889" y="16482"/>
                    <a:pt x="2960" y="17208"/>
                    <a:pt x="2809" y="18363"/>
                  </a:cubicBezTo>
                  <a:cubicBezTo>
                    <a:pt x="2782" y="18568"/>
                    <a:pt x="2838" y="18981"/>
                    <a:pt x="2487" y="19051"/>
                  </a:cubicBezTo>
                  <a:cubicBezTo>
                    <a:pt x="1957" y="19158"/>
                    <a:pt x="1905" y="19695"/>
                    <a:pt x="1937" y="19947"/>
                  </a:cubicBezTo>
                  <a:cubicBezTo>
                    <a:pt x="2076" y="21074"/>
                    <a:pt x="1181" y="21852"/>
                    <a:pt x="1045" y="22946"/>
                  </a:cubicBezTo>
                  <a:cubicBezTo>
                    <a:pt x="927" y="23907"/>
                    <a:pt x="937" y="24971"/>
                    <a:pt x="579" y="25951"/>
                  </a:cubicBezTo>
                  <a:cubicBezTo>
                    <a:pt x="253" y="26844"/>
                    <a:pt x="346" y="27834"/>
                    <a:pt x="375" y="28782"/>
                  </a:cubicBezTo>
                  <a:cubicBezTo>
                    <a:pt x="388" y="29160"/>
                    <a:pt x="1" y="29441"/>
                    <a:pt x="147" y="29772"/>
                  </a:cubicBezTo>
                  <a:cubicBezTo>
                    <a:pt x="577" y="30747"/>
                    <a:pt x="241" y="31779"/>
                    <a:pt x="450" y="32794"/>
                  </a:cubicBezTo>
                  <a:cubicBezTo>
                    <a:pt x="801" y="34499"/>
                    <a:pt x="699" y="36293"/>
                    <a:pt x="1384" y="37949"/>
                  </a:cubicBezTo>
                  <a:cubicBezTo>
                    <a:pt x="1726" y="38778"/>
                    <a:pt x="1647" y="39748"/>
                    <a:pt x="2025" y="40520"/>
                  </a:cubicBezTo>
                  <a:cubicBezTo>
                    <a:pt x="3013" y="42528"/>
                    <a:pt x="3647" y="44672"/>
                    <a:pt x="4559" y="46712"/>
                  </a:cubicBezTo>
                  <a:cubicBezTo>
                    <a:pt x="5601" y="49047"/>
                    <a:pt x="6813" y="51280"/>
                    <a:pt x="7957" y="53556"/>
                  </a:cubicBezTo>
                  <a:cubicBezTo>
                    <a:pt x="8681" y="54998"/>
                    <a:pt x="9830" y="56132"/>
                    <a:pt x="10596" y="57562"/>
                  </a:cubicBezTo>
                  <a:cubicBezTo>
                    <a:pt x="11246" y="58777"/>
                    <a:pt x="12134" y="59913"/>
                    <a:pt x="12952" y="61058"/>
                  </a:cubicBezTo>
                  <a:cubicBezTo>
                    <a:pt x="14164" y="62758"/>
                    <a:pt x="15611" y="64262"/>
                    <a:pt x="16979" y="65828"/>
                  </a:cubicBezTo>
                  <a:cubicBezTo>
                    <a:pt x="18305" y="67346"/>
                    <a:pt x="19634" y="68867"/>
                    <a:pt x="21037" y="70323"/>
                  </a:cubicBezTo>
                  <a:cubicBezTo>
                    <a:pt x="22101" y="71425"/>
                    <a:pt x="22937" y="72734"/>
                    <a:pt x="24135" y="73731"/>
                  </a:cubicBezTo>
                  <a:cubicBezTo>
                    <a:pt x="24973" y="74429"/>
                    <a:pt x="25625" y="75327"/>
                    <a:pt x="26370" y="76122"/>
                  </a:cubicBezTo>
                  <a:cubicBezTo>
                    <a:pt x="26739" y="76515"/>
                    <a:pt x="27136" y="77076"/>
                    <a:pt x="27833" y="77076"/>
                  </a:cubicBezTo>
                  <a:cubicBezTo>
                    <a:pt x="27973" y="77076"/>
                    <a:pt x="28126" y="77053"/>
                    <a:pt x="28292" y="77002"/>
                  </a:cubicBezTo>
                  <a:cubicBezTo>
                    <a:pt x="28990" y="76785"/>
                    <a:pt x="29259" y="76202"/>
                    <a:pt x="29764" y="75842"/>
                  </a:cubicBezTo>
                  <a:cubicBezTo>
                    <a:pt x="31056" y="74920"/>
                    <a:pt x="32127" y="73750"/>
                    <a:pt x="33240" y="72635"/>
                  </a:cubicBezTo>
                  <a:cubicBezTo>
                    <a:pt x="33712" y="72164"/>
                    <a:pt x="34001" y="71504"/>
                    <a:pt x="34492" y="71061"/>
                  </a:cubicBezTo>
                  <a:cubicBezTo>
                    <a:pt x="34848" y="70740"/>
                    <a:pt x="35232" y="70337"/>
                    <a:pt x="35371" y="70002"/>
                  </a:cubicBezTo>
                  <a:cubicBezTo>
                    <a:pt x="35910" y="68711"/>
                    <a:pt x="37150" y="68101"/>
                    <a:pt x="37937" y="67073"/>
                  </a:cubicBezTo>
                  <a:cubicBezTo>
                    <a:pt x="38352" y="66530"/>
                    <a:pt x="39033" y="66180"/>
                    <a:pt x="39405" y="65673"/>
                  </a:cubicBezTo>
                  <a:cubicBezTo>
                    <a:pt x="40102" y="64723"/>
                    <a:pt x="40671" y="63655"/>
                    <a:pt x="41478" y="62797"/>
                  </a:cubicBezTo>
                  <a:cubicBezTo>
                    <a:pt x="42131" y="62103"/>
                    <a:pt x="42676" y="61326"/>
                    <a:pt x="43242" y="60584"/>
                  </a:cubicBezTo>
                  <a:cubicBezTo>
                    <a:pt x="43683" y="60005"/>
                    <a:pt x="44248" y="59545"/>
                    <a:pt x="44657" y="58927"/>
                  </a:cubicBezTo>
                  <a:cubicBezTo>
                    <a:pt x="45052" y="58335"/>
                    <a:pt x="45370" y="57615"/>
                    <a:pt x="46049" y="57240"/>
                  </a:cubicBezTo>
                  <a:cubicBezTo>
                    <a:pt x="46309" y="57096"/>
                    <a:pt x="46407" y="56880"/>
                    <a:pt x="46513" y="56618"/>
                  </a:cubicBezTo>
                  <a:cubicBezTo>
                    <a:pt x="46916" y="55625"/>
                    <a:pt x="47710" y="54866"/>
                    <a:pt x="48292" y="53993"/>
                  </a:cubicBezTo>
                  <a:cubicBezTo>
                    <a:pt x="48900" y="53079"/>
                    <a:pt x="49621" y="52201"/>
                    <a:pt x="50181" y="51235"/>
                  </a:cubicBezTo>
                  <a:cubicBezTo>
                    <a:pt x="50984" y="49846"/>
                    <a:pt x="51720" y="48419"/>
                    <a:pt x="52501" y="47017"/>
                  </a:cubicBezTo>
                  <a:cubicBezTo>
                    <a:pt x="53131" y="45892"/>
                    <a:pt x="53640" y="44703"/>
                    <a:pt x="54021" y="43472"/>
                  </a:cubicBezTo>
                  <a:cubicBezTo>
                    <a:pt x="54466" y="42013"/>
                    <a:pt x="54809" y="40526"/>
                    <a:pt x="55289" y="39072"/>
                  </a:cubicBezTo>
                  <a:cubicBezTo>
                    <a:pt x="55817" y="37474"/>
                    <a:pt x="56052" y="35789"/>
                    <a:pt x="56522" y="34162"/>
                  </a:cubicBezTo>
                  <a:cubicBezTo>
                    <a:pt x="56948" y="32692"/>
                    <a:pt x="57139" y="31142"/>
                    <a:pt x="57304" y="29612"/>
                  </a:cubicBezTo>
                  <a:cubicBezTo>
                    <a:pt x="57455" y="28235"/>
                    <a:pt x="57640" y="26808"/>
                    <a:pt x="57438" y="25458"/>
                  </a:cubicBezTo>
                  <a:cubicBezTo>
                    <a:pt x="57046" y="22845"/>
                    <a:pt x="56606" y="20219"/>
                    <a:pt x="55574" y="17749"/>
                  </a:cubicBezTo>
                  <a:cubicBezTo>
                    <a:pt x="55451" y="17455"/>
                    <a:pt x="55484" y="17081"/>
                    <a:pt x="55322" y="16821"/>
                  </a:cubicBezTo>
                  <a:cubicBezTo>
                    <a:pt x="54442" y="15406"/>
                    <a:pt x="54083" y="13764"/>
                    <a:pt x="53153" y="12329"/>
                  </a:cubicBezTo>
                  <a:cubicBezTo>
                    <a:pt x="52408" y="11182"/>
                    <a:pt x="51569" y="10152"/>
                    <a:pt x="50683" y="9160"/>
                  </a:cubicBezTo>
                  <a:cubicBezTo>
                    <a:pt x="49286" y="7595"/>
                    <a:pt x="47659" y="6263"/>
                    <a:pt x="45868" y="5162"/>
                  </a:cubicBezTo>
                  <a:cubicBezTo>
                    <a:pt x="45307" y="4817"/>
                    <a:pt x="44838" y="4200"/>
                    <a:pt x="44286" y="4061"/>
                  </a:cubicBezTo>
                  <a:cubicBezTo>
                    <a:pt x="43163" y="3776"/>
                    <a:pt x="42409" y="2728"/>
                    <a:pt x="41202" y="2712"/>
                  </a:cubicBezTo>
                  <a:cubicBezTo>
                    <a:pt x="41179" y="2712"/>
                    <a:pt x="41154" y="2686"/>
                    <a:pt x="41134" y="2668"/>
                  </a:cubicBezTo>
                  <a:cubicBezTo>
                    <a:pt x="40074" y="1740"/>
                    <a:pt x="38652" y="1713"/>
                    <a:pt x="37418" y="1225"/>
                  </a:cubicBezTo>
                  <a:cubicBezTo>
                    <a:pt x="36992" y="1057"/>
                    <a:pt x="36544" y="737"/>
                    <a:pt x="36026" y="737"/>
                  </a:cubicBezTo>
                  <a:cubicBezTo>
                    <a:pt x="35823" y="737"/>
                    <a:pt x="35610" y="786"/>
                    <a:pt x="35383" y="912"/>
                  </a:cubicBezTo>
                  <a:cubicBezTo>
                    <a:pt x="35377" y="916"/>
                    <a:pt x="35367" y="917"/>
                    <a:pt x="35355" y="917"/>
                  </a:cubicBezTo>
                  <a:cubicBezTo>
                    <a:pt x="35204" y="917"/>
                    <a:pt x="34653" y="641"/>
                    <a:pt x="34234" y="641"/>
                  </a:cubicBezTo>
                  <a:cubicBezTo>
                    <a:pt x="34169" y="641"/>
                    <a:pt x="34107" y="648"/>
                    <a:pt x="34050" y="663"/>
                  </a:cubicBezTo>
                  <a:cubicBezTo>
                    <a:pt x="33989" y="680"/>
                    <a:pt x="33933" y="687"/>
                    <a:pt x="33880" y="687"/>
                  </a:cubicBezTo>
                  <a:cubicBezTo>
                    <a:pt x="33481" y="687"/>
                    <a:pt x="33297" y="264"/>
                    <a:pt x="32932" y="264"/>
                  </a:cubicBezTo>
                  <a:cubicBezTo>
                    <a:pt x="32926" y="264"/>
                    <a:pt x="32919" y="264"/>
                    <a:pt x="32912" y="265"/>
                  </a:cubicBezTo>
                  <a:cubicBezTo>
                    <a:pt x="32573" y="280"/>
                    <a:pt x="32232" y="292"/>
                    <a:pt x="31891" y="292"/>
                  </a:cubicBezTo>
                  <a:cubicBezTo>
                    <a:pt x="31208" y="292"/>
                    <a:pt x="30528" y="245"/>
                    <a:pt x="29874" y="84"/>
                  </a:cubicBezTo>
                  <a:cubicBezTo>
                    <a:pt x="29683" y="37"/>
                    <a:pt x="29464" y="17"/>
                    <a:pt x="29259" y="17"/>
                  </a:cubicBezTo>
                  <a:cubicBezTo>
                    <a:pt x="28917" y="17"/>
                    <a:pt x="28613" y="72"/>
                    <a:pt x="28543" y="148"/>
                  </a:cubicBezTo>
                  <a:cubicBezTo>
                    <a:pt x="28458" y="242"/>
                    <a:pt x="28377" y="277"/>
                    <a:pt x="28301" y="277"/>
                  </a:cubicBezTo>
                  <a:cubicBezTo>
                    <a:pt x="28087" y="277"/>
                    <a:pt x="27911" y="1"/>
                    <a:pt x="27762" y="1"/>
                  </a:cubicBezTo>
                  <a:close/>
                </a:path>
              </a:pathLst>
            </a:custGeom>
            <a:solidFill>
              <a:srgbClr val="FED58A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800">
                  <a:latin typeface="Lexend"/>
                  <a:ea typeface="Lexend"/>
                  <a:cs typeface="Lexend"/>
                  <a:sym typeface="Lexend"/>
                </a:rPr>
                <a:t>2</a:t>
              </a:r>
              <a:endParaRPr sz="4800">
                <a:latin typeface="Lexend"/>
                <a:ea typeface="Lexend"/>
                <a:cs typeface="Lexend"/>
                <a:sym typeface="Lexend"/>
              </a:endParaRPr>
            </a:p>
          </p:txBody>
        </p:sp>
        <p:sp>
          <p:nvSpPr>
            <p:cNvPr id="2100" name="Google Shape;2100;p88"/>
            <p:cNvSpPr/>
            <p:nvPr/>
          </p:nvSpPr>
          <p:spPr>
            <a:xfrm>
              <a:off x="4399193" y="228454"/>
              <a:ext cx="862453" cy="1176195"/>
            </a:xfrm>
            <a:custGeom>
              <a:avLst/>
              <a:gdLst/>
              <a:ahLst/>
              <a:cxnLst/>
              <a:rect l="l" t="t" r="r" b="b"/>
              <a:pathLst>
                <a:path w="57641" h="77077" extrusionOk="0">
                  <a:moveTo>
                    <a:pt x="26832" y="2009"/>
                  </a:moveTo>
                  <a:cubicBezTo>
                    <a:pt x="27372" y="2009"/>
                    <a:pt x="27982" y="2107"/>
                    <a:pt x="28530" y="2114"/>
                  </a:cubicBezTo>
                  <a:cubicBezTo>
                    <a:pt x="28538" y="2114"/>
                    <a:pt x="28545" y="2114"/>
                    <a:pt x="28553" y="2114"/>
                  </a:cubicBezTo>
                  <a:cubicBezTo>
                    <a:pt x="28837" y="2114"/>
                    <a:pt x="29104" y="2055"/>
                    <a:pt x="29378" y="2042"/>
                  </a:cubicBezTo>
                  <a:cubicBezTo>
                    <a:pt x="29506" y="2037"/>
                    <a:pt x="29633" y="2034"/>
                    <a:pt x="29760" y="2034"/>
                  </a:cubicBezTo>
                  <a:cubicBezTo>
                    <a:pt x="30881" y="2034"/>
                    <a:pt x="31986" y="2232"/>
                    <a:pt x="33100" y="2304"/>
                  </a:cubicBezTo>
                  <a:cubicBezTo>
                    <a:pt x="35226" y="2442"/>
                    <a:pt x="37204" y="3086"/>
                    <a:pt x="39183" y="3818"/>
                  </a:cubicBezTo>
                  <a:cubicBezTo>
                    <a:pt x="39994" y="4118"/>
                    <a:pt x="40909" y="4353"/>
                    <a:pt x="41547" y="4830"/>
                  </a:cubicBezTo>
                  <a:cubicBezTo>
                    <a:pt x="42728" y="5713"/>
                    <a:pt x="44199" y="6023"/>
                    <a:pt x="45308" y="7022"/>
                  </a:cubicBezTo>
                  <a:cubicBezTo>
                    <a:pt x="46572" y="8162"/>
                    <a:pt x="47988" y="9088"/>
                    <a:pt x="49041" y="10511"/>
                  </a:cubicBezTo>
                  <a:cubicBezTo>
                    <a:pt x="49431" y="11037"/>
                    <a:pt x="49884" y="11691"/>
                    <a:pt x="50453" y="12197"/>
                  </a:cubicBezTo>
                  <a:cubicBezTo>
                    <a:pt x="51094" y="12765"/>
                    <a:pt x="51667" y="13595"/>
                    <a:pt x="51941" y="14564"/>
                  </a:cubicBezTo>
                  <a:cubicBezTo>
                    <a:pt x="52223" y="15561"/>
                    <a:pt x="52845" y="16457"/>
                    <a:pt x="53195" y="17441"/>
                  </a:cubicBezTo>
                  <a:cubicBezTo>
                    <a:pt x="53611" y="18609"/>
                    <a:pt x="53959" y="19809"/>
                    <a:pt x="54205" y="21024"/>
                  </a:cubicBezTo>
                  <a:cubicBezTo>
                    <a:pt x="54300" y="21491"/>
                    <a:pt x="54507" y="21903"/>
                    <a:pt x="54604" y="22361"/>
                  </a:cubicBezTo>
                  <a:cubicBezTo>
                    <a:pt x="55046" y="24411"/>
                    <a:pt x="55153" y="26496"/>
                    <a:pt x="55023" y="28569"/>
                  </a:cubicBezTo>
                  <a:cubicBezTo>
                    <a:pt x="54942" y="29852"/>
                    <a:pt x="54904" y="31146"/>
                    <a:pt x="54732" y="32422"/>
                  </a:cubicBezTo>
                  <a:cubicBezTo>
                    <a:pt x="54633" y="33151"/>
                    <a:pt x="54453" y="33890"/>
                    <a:pt x="54172" y="34567"/>
                  </a:cubicBezTo>
                  <a:cubicBezTo>
                    <a:pt x="53866" y="35306"/>
                    <a:pt x="54009" y="36144"/>
                    <a:pt x="53613" y="36831"/>
                  </a:cubicBezTo>
                  <a:cubicBezTo>
                    <a:pt x="53081" y="37751"/>
                    <a:pt x="53279" y="38838"/>
                    <a:pt x="52811" y="39802"/>
                  </a:cubicBezTo>
                  <a:cubicBezTo>
                    <a:pt x="52433" y="40580"/>
                    <a:pt x="52380" y="41528"/>
                    <a:pt x="52066" y="42374"/>
                  </a:cubicBezTo>
                  <a:cubicBezTo>
                    <a:pt x="51718" y="43313"/>
                    <a:pt x="51549" y="44391"/>
                    <a:pt x="51065" y="45193"/>
                  </a:cubicBezTo>
                  <a:cubicBezTo>
                    <a:pt x="50199" y="46629"/>
                    <a:pt x="49665" y="48226"/>
                    <a:pt x="48697" y="49611"/>
                  </a:cubicBezTo>
                  <a:cubicBezTo>
                    <a:pt x="47960" y="50664"/>
                    <a:pt x="47281" y="51773"/>
                    <a:pt x="46608" y="52863"/>
                  </a:cubicBezTo>
                  <a:cubicBezTo>
                    <a:pt x="46100" y="53685"/>
                    <a:pt x="45462" y="54365"/>
                    <a:pt x="44935" y="55141"/>
                  </a:cubicBezTo>
                  <a:cubicBezTo>
                    <a:pt x="44433" y="55879"/>
                    <a:pt x="43632" y="56445"/>
                    <a:pt x="43305" y="57157"/>
                  </a:cubicBezTo>
                  <a:cubicBezTo>
                    <a:pt x="43027" y="57764"/>
                    <a:pt x="42542" y="58167"/>
                    <a:pt x="42277" y="58737"/>
                  </a:cubicBezTo>
                  <a:cubicBezTo>
                    <a:pt x="42219" y="58859"/>
                    <a:pt x="42153" y="59151"/>
                    <a:pt x="41937" y="59151"/>
                  </a:cubicBezTo>
                  <a:cubicBezTo>
                    <a:pt x="41872" y="59151"/>
                    <a:pt x="41794" y="59126"/>
                    <a:pt x="41700" y="59062"/>
                  </a:cubicBezTo>
                  <a:cubicBezTo>
                    <a:pt x="41697" y="59060"/>
                    <a:pt x="41693" y="59059"/>
                    <a:pt x="41688" y="59059"/>
                  </a:cubicBezTo>
                  <a:cubicBezTo>
                    <a:pt x="41628" y="59059"/>
                    <a:pt x="41432" y="59200"/>
                    <a:pt x="41438" y="59217"/>
                  </a:cubicBezTo>
                  <a:cubicBezTo>
                    <a:pt x="41655" y="59773"/>
                    <a:pt x="41029" y="59916"/>
                    <a:pt x="40920" y="60302"/>
                  </a:cubicBezTo>
                  <a:cubicBezTo>
                    <a:pt x="40872" y="60472"/>
                    <a:pt x="40816" y="60601"/>
                    <a:pt x="40637" y="60659"/>
                  </a:cubicBezTo>
                  <a:cubicBezTo>
                    <a:pt x="40231" y="60795"/>
                    <a:pt x="39921" y="61002"/>
                    <a:pt x="39975" y="61511"/>
                  </a:cubicBezTo>
                  <a:cubicBezTo>
                    <a:pt x="39984" y="61592"/>
                    <a:pt x="39880" y="61724"/>
                    <a:pt x="39794" y="61772"/>
                  </a:cubicBezTo>
                  <a:cubicBezTo>
                    <a:pt x="38878" y="62275"/>
                    <a:pt x="38669" y="63375"/>
                    <a:pt x="37889" y="64043"/>
                  </a:cubicBezTo>
                  <a:cubicBezTo>
                    <a:pt x="37600" y="64289"/>
                    <a:pt x="37186" y="64768"/>
                    <a:pt x="36946" y="65235"/>
                  </a:cubicBezTo>
                  <a:cubicBezTo>
                    <a:pt x="36808" y="65502"/>
                    <a:pt x="36672" y="65812"/>
                    <a:pt x="36180" y="65827"/>
                  </a:cubicBezTo>
                  <a:cubicBezTo>
                    <a:pt x="35744" y="65841"/>
                    <a:pt x="35788" y="66511"/>
                    <a:pt x="35437" y="66845"/>
                  </a:cubicBezTo>
                  <a:cubicBezTo>
                    <a:pt x="34725" y="67522"/>
                    <a:pt x="34146" y="68394"/>
                    <a:pt x="33506" y="69131"/>
                  </a:cubicBezTo>
                  <a:cubicBezTo>
                    <a:pt x="32001" y="70866"/>
                    <a:pt x="30826" y="72970"/>
                    <a:pt x="28670" y="74071"/>
                  </a:cubicBezTo>
                  <a:cubicBezTo>
                    <a:pt x="28498" y="74158"/>
                    <a:pt x="28428" y="74172"/>
                    <a:pt x="28453" y="74397"/>
                  </a:cubicBezTo>
                  <a:cubicBezTo>
                    <a:pt x="28494" y="74790"/>
                    <a:pt x="28104" y="74853"/>
                    <a:pt x="27853" y="74962"/>
                  </a:cubicBezTo>
                  <a:cubicBezTo>
                    <a:pt x="27807" y="74981"/>
                    <a:pt x="27769" y="74990"/>
                    <a:pt x="27736" y="74990"/>
                  </a:cubicBezTo>
                  <a:cubicBezTo>
                    <a:pt x="27543" y="74990"/>
                    <a:pt x="27536" y="74700"/>
                    <a:pt x="27433" y="74583"/>
                  </a:cubicBezTo>
                  <a:cubicBezTo>
                    <a:pt x="27075" y="74174"/>
                    <a:pt x="26441" y="73963"/>
                    <a:pt x="26447" y="73279"/>
                  </a:cubicBezTo>
                  <a:cubicBezTo>
                    <a:pt x="25495" y="73228"/>
                    <a:pt x="25664" y="71783"/>
                    <a:pt x="24597" y="71783"/>
                  </a:cubicBezTo>
                  <a:cubicBezTo>
                    <a:pt x="24584" y="71783"/>
                    <a:pt x="24572" y="71783"/>
                    <a:pt x="24559" y="71783"/>
                  </a:cubicBezTo>
                  <a:cubicBezTo>
                    <a:pt x="24557" y="71783"/>
                    <a:pt x="24555" y="71783"/>
                    <a:pt x="24553" y="71783"/>
                  </a:cubicBezTo>
                  <a:cubicBezTo>
                    <a:pt x="24280" y="71783"/>
                    <a:pt x="24189" y="71158"/>
                    <a:pt x="23970" y="70846"/>
                  </a:cubicBezTo>
                  <a:cubicBezTo>
                    <a:pt x="23535" y="70230"/>
                    <a:pt x="22733" y="69977"/>
                    <a:pt x="22515" y="69124"/>
                  </a:cubicBezTo>
                  <a:cubicBezTo>
                    <a:pt x="22355" y="68502"/>
                    <a:pt x="21469" y="68389"/>
                    <a:pt x="21138" y="67702"/>
                  </a:cubicBezTo>
                  <a:cubicBezTo>
                    <a:pt x="20578" y="66543"/>
                    <a:pt x="19470" y="65771"/>
                    <a:pt x="18695" y="64736"/>
                  </a:cubicBezTo>
                  <a:cubicBezTo>
                    <a:pt x="18264" y="64160"/>
                    <a:pt x="17926" y="63364"/>
                    <a:pt x="17088" y="63053"/>
                  </a:cubicBezTo>
                  <a:cubicBezTo>
                    <a:pt x="16399" y="62797"/>
                    <a:pt x="16080" y="62040"/>
                    <a:pt x="15728" y="61457"/>
                  </a:cubicBezTo>
                  <a:cubicBezTo>
                    <a:pt x="15302" y="60752"/>
                    <a:pt x="14681" y="60218"/>
                    <a:pt x="14285" y="59486"/>
                  </a:cubicBezTo>
                  <a:cubicBezTo>
                    <a:pt x="13862" y="58699"/>
                    <a:pt x="13218" y="58041"/>
                    <a:pt x="12870" y="57186"/>
                  </a:cubicBezTo>
                  <a:cubicBezTo>
                    <a:pt x="12729" y="56838"/>
                    <a:pt x="12383" y="56566"/>
                    <a:pt x="12100" y="56291"/>
                  </a:cubicBezTo>
                  <a:cubicBezTo>
                    <a:pt x="11967" y="56161"/>
                    <a:pt x="11688" y="56122"/>
                    <a:pt x="12133" y="55841"/>
                  </a:cubicBezTo>
                  <a:cubicBezTo>
                    <a:pt x="11395" y="55512"/>
                    <a:pt x="11555" y="54570"/>
                    <a:pt x="10931" y="54239"/>
                  </a:cubicBezTo>
                  <a:cubicBezTo>
                    <a:pt x="10474" y="53997"/>
                    <a:pt x="10403" y="53616"/>
                    <a:pt x="10172" y="53260"/>
                  </a:cubicBezTo>
                  <a:cubicBezTo>
                    <a:pt x="9841" y="52748"/>
                    <a:pt x="9736" y="52067"/>
                    <a:pt x="9288" y="51698"/>
                  </a:cubicBezTo>
                  <a:cubicBezTo>
                    <a:pt x="8769" y="51271"/>
                    <a:pt x="8507" y="50787"/>
                    <a:pt x="8497" y="50174"/>
                  </a:cubicBezTo>
                  <a:cubicBezTo>
                    <a:pt x="8492" y="49701"/>
                    <a:pt x="8098" y="49456"/>
                    <a:pt x="7934" y="49087"/>
                  </a:cubicBezTo>
                  <a:cubicBezTo>
                    <a:pt x="7683" y="48525"/>
                    <a:pt x="7596" y="47782"/>
                    <a:pt x="7020" y="47420"/>
                  </a:cubicBezTo>
                  <a:cubicBezTo>
                    <a:pt x="6604" y="47159"/>
                    <a:pt x="6685" y="46693"/>
                    <a:pt x="6652" y="46437"/>
                  </a:cubicBezTo>
                  <a:cubicBezTo>
                    <a:pt x="6532" y="45499"/>
                    <a:pt x="5449" y="44970"/>
                    <a:pt x="5669" y="43945"/>
                  </a:cubicBezTo>
                  <a:cubicBezTo>
                    <a:pt x="5737" y="43630"/>
                    <a:pt x="5328" y="43767"/>
                    <a:pt x="5292" y="43391"/>
                  </a:cubicBezTo>
                  <a:cubicBezTo>
                    <a:pt x="5166" y="42109"/>
                    <a:pt x="4416" y="41014"/>
                    <a:pt x="3906" y="39850"/>
                  </a:cubicBezTo>
                  <a:cubicBezTo>
                    <a:pt x="3802" y="39612"/>
                    <a:pt x="3811" y="39339"/>
                    <a:pt x="3778" y="39153"/>
                  </a:cubicBezTo>
                  <a:cubicBezTo>
                    <a:pt x="3539" y="37765"/>
                    <a:pt x="2945" y="36487"/>
                    <a:pt x="2642" y="35135"/>
                  </a:cubicBezTo>
                  <a:cubicBezTo>
                    <a:pt x="2438" y="34229"/>
                    <a:pt x="2635" y="33242"/>
                    <a:pt x="2522" y="32306"/>
                  </a:cubicBezTo>
                  <a:cubicBezTo>
                    <a:pt x="2239" y="29987"/>
                    <a:pt x="2615" y="27694"/>
                    <a:pt x="2717" y="25392"/>
                  </a:cubicBezTo>
                  <a:cubicBezTo>
                    <a:pt x="2758" y="24432"/>
                    <a:pt x="3131" y="23488"/>
                    <a:pt x="3437" y="22590"/>
                  </a:cubicBezTo>
                  <a:cubicBezTo>
                    <a:pt x="3971" y="21021"/>
                    <a:pt x="4475" y="19421"/>
                    <a:pt x="5360" y="17982"/>
                  </a:cubicBezTo>
                  <a:cubicBezTo>
                    <a:pt x="5757" y="17336"/>
                    <a:pt x="6483" y="16693"/>
                    <a:pt x="6517" y="16080"/>
                  </a:cubicBezTo>
                  <a:cubicBezTo>
                    <a:pt x="6566" y="15192"/>
                    <a:pt x="7724" y="15130"/>
                    <a:pt x="7524" y="14266"/>
                  </a:cubicBezTo>
                  <a:cubicBezTo>
                    <a:pt x="8486" y="13757"/>
                    <a:pt x="8555" y="12475"/>
                    <a:pt x="9394" y="11975"/>
                  </a:cubicBezTo>
                  <a:cubicBezTo>
                    <a:pt x="9842" y="11708"/>
                    <a:pt x="10123" y="11625"/>
                    <a:pt x="10015" y="11087"/>
                  </a:cubicBezTo>
                  <a:cubicBezTo>
                    <a:pt x="10009" y="11056"/>
                    <a:pt x="10085" y="10973"/>
                    <a:pt x="10120" y="10973"/>
                  </a:cubicBezTo>
                  <a:cubicBezTo>
                    <a:pt x="10121" y="10973"/>
                    <a:pt x="10121" y="10973"/>
                    <a:pt x="10121" y="10973"/>
                  </a:cubicBezTo>
                  <a:cubicBezTo>
                    <a:pt x="10141" y="10974"/>
                    <a:pt x="10160" y="10975"/>
                    <a:pt x="10178" y="10975"/>
                  </a:cubicBezTo>
                  <a:cubicBezTo>
                    <a:pt x="11125" y="10975"/>
                    <a:pt x="11060" y="9841"/>
                    <a:pt x="11791" y="9473"/>
                  </a:cubicBezTo>
                  <a:cubicBezTo>
                    <a:pt x="12281" y="9225"/>
                    <a:pt x="12683" y="8382"/>
                    <a:pt x="13149" y="7970"/>
                  </a:cubicBezTo>
                  <a:cubicBezTo>
                    <a:pt x="13706" y="7478"/>
                    <a:pt x="14281" y="6900"/>
                    <a:pt x="15012" y="6546"/>
                  </a:cubicBezTo>
                  <a:cubicBezTo>
                    <a:pt x="15535" y="6291"/>
                    <a:pt x="15908" y="5744"/>
                    <a:pt x="16476" y="5480"/>
                  </a:cubicBezTo>
                  <a:cubicBezTo>
                    <a:pt x="17148" y="5169"/>
                    <a:pt x="17617" y="4587"/>
                    <a:pt x="18407" y="4353"/>
                  </a:cubicBezTo>
                  <a:cubicBezTo>
                    <a:pt x="19117" y="4140"/>
                    <a:pt x="19815" y="3650"/>
                    <a:pt x="20558" y="3461"/>
                  </a:cubicBezTo>
                  <a:cubicBezTo>
                    <a:pt x="21511" y="3219"/>
                    <a:pt x="22407" y="2845"/>
                    <a:pt x="23326" y="2527"/>
                  </a:cubicBezTo>
                  <a:cubicBezTo>
                    <a:pt x="24201" y="2223"/>
                    <a:pt x="25123" y="2460"/>
                    <a:pt x="26054" y="2119"/>
                  </a:cubicBezTo>
                  <a:cubicBezTo>
                    <a:pt x="26280" y="2037"/>
                    <a:pt x="26546" y="2009"/>
                    <a:pt x="26832" y="2009"/>
                  </a:cubicBezTo>
                  <a:close/>
                  <a:moveTo>
                    <a:pt x="27762" y="1"/>
                  </a:moveTo>
                  <a:cubicBezTo>
                    <a:pt x="27709" y="1"/>
                    <a:pt x="27659" y="36"/>
                    <a:pt x="27612" y="134"/>
                  </a:cubicBezTo>
                  <a:cubicBezTo>
                    <a:pt x="27531" y="303"/>
                    <a:pt x="27470" y="379"/>
                    <a:pt x="27397" y="379"/>
                  </a:cubicBezTo>
                  <a:cubicBezTo>
                    <a:pt x="27338" y="379"/>
                    <a:pt x="27270" y="328"/>
                    <a:pt x="27177" y="235"/>
                  </a:cubicBezTo>
                  <a:cubicBezTo>
                    <a:pt x="27095" y="154"/>
                    <a:pt x="27017" y="84"/>
                    <a:pt x="26909" y="84"/>
                  </a:cubicBezTo>
                  <a:cubicBezTo>
                    <a:pt x="26863" y="84"/>
                    <a:pt x="26811" y="97"/>
                    <a:pt x="26751" y="128"/>
                  </a:cubicBezTo>
                  <a:cubicBezTo>
                    <a:pt x="26453" y="281"/>
                    <a:pt x="26134" y="296"/>
                    <a:pt x="25813" y="296"/>
                  </a:cubicBezTo>
                  <a:cubicBezTo>
                    <a:pt x="25737" y="296"/>
                    <a:pt x="25660" y="295"/>
                    <a:pt x="25584" y="295"/>
                  </a:cubicBezTo>
                  <a:cubicBezTo>
                    <a:pt x="25347" y="295"/>
                    <a:pt x="25112" y="303"/>
                    <a:pt x="24884" y="368"/>
                  </a:cubicBezTo>
                  <a:cubicBezTo>
                    <a:pt x="23166" y="580"/>
                    <a:pt x="21460" y="799"/>
                    <a:pt x="19834" y="1491"/>
                  </a:cubicBezTo>
                  <a:cubicBezTo>
                    <a:pt x="17846" y="2337"/>
                    <a:pt x="15796" y="3072"/>
                    <a:pt x="14126" y="4480"/>
                  </a:cubicBezTo>
                  <a:cubicBezTo>
                    <a:pt x="13081" y="5360"/>
                    <a:pt x="11943" y="6125"/>
                    <a:pt x="11041" y="7198"/>
                  </a:cubicBezTo>
                  <a:cubicBezTo>
                    <a:pt x="10112" y="8302"/>
                    <a:pt x="9139" y="9409"/>
                    <a:pt x="8067" y="10357"/>
                  </a:cubicBezTo>
                  <a:cubicBezTo>
                    <a:pt x="7314" y="11024"/>
                    <a:pt x="6802" y="11871"/>
                    <a:pt x="6271" y="12613"/>
                  </a:cubicBezTo>
                  <a:cubicBezTo>
                    <a:pt x="5605" y="13541"/>
                    <a:pt x="4774" y="14395"/>
                    <a:pt x="4302" y="15507"/>
                  </a:cubicBezTo>
                  <a:cubicBezTo>
                    <a:pt x="3889" y="16482"/>
                    <a:pt x="2960" y="17208"/>
                    <a:pt x="2809" y="18363"/>
                  </a:cubicBezTo>
                  <a:cubicBezTo>
                    <a:pt x="2782" y="18568"/>
                    <a:pt x="2838" y="18981"/>
                    <a:pt x="2487" y="19051"/>
                  </a:cubicBezTo>
                  <a:cubicBezTo>
                    <a:pt x="1957" y="19158"/>
                    <a:pt x="1905" y="19695"/>
                    <a:pt x="1937" y="19947"/>
                  </a:cubicBezTo>
                  <a:cubicBezTo>
                    <a:pt x="2076" y="21074"/>
                    <a:pt x="1181" y="21852"/>
                    <a:pt x="1045" y="22946"/>
                  </a:cubicBezTo>
                  <a:cubicBezTo>
                    <a:pt x="927" y="23907"/>
                    <a:pt x="937" y="24971"/>
                    <a:pt x="579" y="25951"/>
                  </a:cubicBezTo>
                  <a:cubicBezTo>
                    <a:pt x="253" y="26844"/>
                    <a:pt x="346" y="27834"/>
                    <a:pt x="375" y="28782"/>
                  </a:cubicBezTo>
                  <a:cubicBezTo>
                    <a:pt x="388" y="29160"/>
                    <a:pt x="1" y="29441"/>
                    <a:pt x="147" y="29772"/>
                  </a:cubicBezTo>
                  <a:cubicBezTo>
                    <a:pt x="577" y="30747"/>
                    <a:pt x="241" y="31779"/>
                    <a:pt x="450" y="32794"/>
                  </a:cubicBezTo>
                  <a:cubicBezTo>
                    <a:pt x="801" y="34499"/>
                    <a:pt x="699" y="36293"/>
                    <a:pt x="1384" y="37949"/>
                  </a:cubicBezTo>
                  <a:cubicBezTo>
                    <a:pt x="1726" y="38778"/>
                    <a:pt x="1647" y="39748"/>
                    <a:pt x="2025" y="40520"/>
                  </a:cubicBezTo>
                  <a:cubicBezTo>
                    <a:pt x="3013" y="42528"/>
                    <a:pt x="3647" y="44672"/>
                    <a:pt x="4559" y="46712"/>
                  </a:cubicBezTo>
                  <a:cubicBezTo>
                    <a:pt x="5601" y="49047"/>
                    <a:pt x="6813" y="51280"/>
                    <a:pt x="7957" y="53556"/>
                  </a:cubicBezTo>
                  <a:cubicBezTo>
                    <a:pt x="8681" y="54998"/>
                    <a:pt x="9830" y="56132"/>
                    <a:pt x="10596" y="57562"/>
                  </a:cubicBezTo>
                  <a:cubicBezTo>
                    <a:pt x="11246" y="58777"/>
                    <a:pt x="12134" y="59913"/>
                    <a:pt x="12952" y="61058"/>
                  </a:cubicBezTo>
                  <a:cubicBezTo>
                    <a:pt x="14164" y="62758"/>
                    <a:pt x="15611" y="64262"/>
                    <a:pt x="16979" y="65828"/>
                  </a:cubicBezTo>
                  <a:cubicBezTo>
                    <a:pt x="18305" y="67346"/>
                    <a:pt x="19634" y="68867"/>
                    <a:pt x="21037" y="70323"/>
                  </a:cubicBezTo>
                  <a:cubicBezTo>
                    <a:pt x="22101" y="71425"/>
                    <a:pt x="22937" y="72734"/>
                    <a:pt x="24135" y="73731"/>
                  </a:cubicBezTo>
                  <a:cubicBezTo>
                    <a:pt x="24973" y="74429"/>
                    <a:pt x="25625" y="75327"/>
                    <a:pt x="26370" y="76122"/>
                  </a:cubicBezTo>
                  <a:cubicBezTo>
                    <a:pt x="26739" y="76515"/>
                    <a:pt x="27136" y="77076"/>
                    <a:pt x="27833" y="77076"/>
                  </a:cubicBezTo>
                  <a:cubicBezTo>
                    <a:pt x="27973" y="77076"/>
                    <a:pt x="28126" y="77053"/>
                    <a:pt x="28292" y="77002"/>
                  </a:cubicBezTo>
                  <a:cubicBezTo>
                    <a:pt x="28990" y="76785"/>
                    <a:pt x="29259" y="76202"/>
                    <a:pt x="29764" y="75842"/>
                  </a:cubicBezTo>
                  <a:cubicBezTo>
                    <a:pt x="31056" y="74920"/>
                    <a:pt x="32127" y="73750"/>
                    <a:pt x="33240" y="72635"/>
                  </a:cubicBezTo>
                  <a:cubicBezTo>
                    <a:pt x="33712" y="72164"/>
                    <a:pt x="34001" y="71504"/>
                    <a:pt x="34492" y="71061"/>
                  </a:cubicBezTo>
                  <a:cubicBezTo>
                    <a:pt x="34848" y="70740"/>
                    <a:pt x="35232" y="70337"/>
                    <a:pt x="35371" y="70002"/>
                  </a:cubicBezTo>
                  <a:cubicBezTo>
                    <a:pt x="35910" y="68711"/>
                    <a:pt x="37150" y="68101"/>
                    <a:pt x="37937" y="67073"/>
                  </a:cubicBezTo>
                  <a:cubicBezTo>
                    <a:pt x="38352" y="66530"/>
                    <a:pt x="39033" y="66180"/>
                    <a:pt x="39405" y="65673"/>
                  </a:cubicBezTo>
                  <a:cubicBezTo>
                    <a:pt x="40102" y="64723"/>
                    <a:pt x="40671" y="63655"/>
                    <a:pt x="41478" y="62797"/>
                  </a:cubicBezTo>
                  <a:cubicBezTo>
                    <a:pt x="42131" y="62103"/>
                    <a:pt x="42676" y="61326"/>
                    <a:pt x="43242" y="60584"/>
                  </a:cubicBezTo>
                  <a:cubicBezTo>
                    <a:pt x="43683" y="60005"/>
                    <a:pt x="44248" y="59545"/>
                    <a:pt x="44657" y="58927"/>
                  </a:cubicBezTo>
                  <a:cubicBezTo>
                    <a:pt x="45052" y="58335"/>
                    <a:pt x="45370" y="57615"/>
                    <a:pt x="46049" y="57240"/>
                  </a:cubicBezTo>
                  <a:cubicBezTo>
                    <a:pt x="46309" y="57096"/>
                    <a:pt x="46407" y="56880"/>
                    <a:pt x="46513" y="56618"/>
                  </a:cubicBezTo>
                  <a:cubicBezTo>
                    <a:pt x="46916" y="55625"/>
                    <a:pt x="47710" y="54866"/>
                    <a:pt x="48292" y="53993"/>
                  </a:cubicBezTo>
                  <a:cubicBezTo>
                    <a:pt x="48900" y="53079"/>
                    <a:pt x="49621" y="52201"/>
                    <a:pt x="50181" y="51235"/>
                  </a:cubicBezTo>
                  <a:cubicBezTo>
                    <a:pt x="50984" y="49846"/>
                    <a:pt x="51720" y="48419"/>
                    <a:pt x="52501" y="47017"/>
                  </a:cubicBezTo>
                  <a:cubicBezTo>
                    <a:pt x="53131" y="45892"/>
                    <a:pt x="53640" y="44703"/>
                    <a:pt x="54021" y="43472"/>
                  </a:cubicBezTo>
                  <a:cubicBezTo>
                    <a:pt x="54466" y="42013"/>
                    <a:pt x="54809" y="40526"/>
                    <a:pt x="55289" y="39072"/>
                  </a:cubicBezTo>
                  <a:cubicBezTo>
                    <a:pt x="55817" y="37474"/>
                    <a:pt x="56052" y="35789"/>
                    <a:pt x="56522" y="34162"/>
                  </a:cubicBezTo>
                  <a:cubicBezTo>
                    <a:pt x="56948" y="32692"/>
                    <a:pt x="57139" y="31142"/>
                    <a:pt x="57304" y="29612"/>
                  </a:cubicBezTo>
                  <a:cubicBezTo>
                    <a:pt x="57455" y="28235"/>
                    <a:pt x="57640" y="26808"/>
                    <a:pt x="57438" y="25458"/>
                  </a:cubicBezTo>
                  <a:cubicBezTo>
                    <a:pt x="57046" y="22845"/>
                    <a:pt x="56606" y="20219"/>
                    <a:pt x="55574" y="17749"/>
                  </a:cubicBezTo>
                  <a:cubicBezTo>
                    <a:pt x="55451" y="17455"/>
                    <a:pt x="55484" y="17081"/>
                    <a:pt x="55322" y="16821"/>
                  </a:cubicBezTo>
                  <a:cubicBezTo>
                    <a:pt x="54442" y="15406"/>
                    <a:pt x="54083" y="13764"/>
                    <a:pt x="53153" y="12329"/>
                  </a:cubicBezTo>
                  <a:cubicBezTo>
                    <a:pt x="52408" y="11182"/>
                    <a:pt x="51569" y="10152"/>
                    <a:pt x="50683" y="9160"/>
                  </a:cubicBezTo>
                  <a:cubicBezTo>
                    <a:pt x="49286" y="7595"/>
                    <a:pt x="47659" y="6263"/>
                    <a:pt x="45868" y="5162"/>
                  </a:cubicBezTo>
                  <a:cubicBezTo>
                    <a:pt x="45307" y="4817"/>
                    <a:pt x="44838" y="4200"/>
                    <a:pt x="44286" y="4061"/>
                  </a:cubicBezTo>
                  <a:cubicBezTo>
                    <a:pt x="43163" y="3776"/>
                    <a:pt x="42409" y="2728"/>
                    <a:pt x="41202" y="2712"/>
                  </a:cubicBezTo>
                  <a:cubicBezTo>
                    <a:pt x="41179" y="2712"/>
                    <a:pt x="41154" y="2686"/>
                    <a:pt x="41134" y="2668"/>
                  </a:cubicBezTo>
                  <a:cubicBezTo>
                    <a:pt x="40074" y="1740"/>
                    <a:pt x="38652" y="1713"/>
                    <a:pt x="37418" y="1225"/>
                  </a:cubicBezTo>
                  <a:cubicBezTo>
                    <a:pt x="36992" y="1057"/>
                    <a:pt x="36544" y="737"/>
                    <a:pt x="36026" y="737"/>
                  </a:cubicBezTo>
                  <a:cubicBezTo>
                    <a:pt x="35823" y="737"/>
                    <a:pt x="35610" y="786"/>
                    <a:pt x="35383" y="912"/>
                  </a:cubicBezTo>
                  <a:cubicBezTo>
                    <a:pt x="35377" y="916"/>
                    <a:pt x="35367" y="917"/>
                    <a:pt x="35355" y="917"/>
                  </a:cubicBezTo>
                  <a:cubicBezTo>
                    <a:pt x="35204" y="917"/>
                    <a:pt x="34653" y="641"/>
                    <a:pt x="34234" y="641"/>
                  </a:cubicBezTo>
                  <a:cubicBezTo>
                    <a:pt x="34169" y="641"/>
                    <a:pt x="34107" y="648"/>
                    <a:pt x="34050" y="663"/>
                  </a:cubicBezTo>
                  <a:cubicBezTo>
                    <a:pt x="33989" y="680"/>
                    <a:pt x="33933" y="687"/>
                    <a:pt x="33880" y="687"/>
                  </a:cubicBezTo>
                  <a:cubicBezTo>
                    <a:pt x="33481" y="687"/>
                    <a:pt x="33297" y="264"/>
                    <a:pt x="32932" y="264"/>
                  </a:cubicBezTo>
                  <a:cubicBezTo>
                    <a:pt x="32926" y="264"/>
                    <a:pt x="32919" y="264"/>
                    <a:pt x="32912" y="265"/>
                  </a:cubicBezTo>
                  <a:cubicBezTo>
                    <a:pt x="32573" y="280"/>
                    <a:pt x="32232" y="292"/>
                    <a:pt x="31891" y="292"/>
                  </a:cubicBezTo>
                  <a:cubicBezTo>
                    <a:pt x="31208" y="292"/>
                    <a:pt x="30528" y="245"/>
                    <a:pt x="29874" y="84"/>
                  </a:cubicBezTo>
                  <a:cubicBezTo>
                    <a:pt x="29683" y="37"/>
                    <a:pt x="29464" y="17"/>
                    <a:pt x="29259" y="17"/>
                  </a:cubicBezTo>
                  <a:cubicBezTo>
                    <a:pt x="28917" y="17"/>
                    <a:pt x="28613" y="72"/>
                    <a:pt x="28543" y="148"/>
                  </a:cubicBezTo>
                  <a:cubicBezTo>
                    <a:pt x="28458" y="242"/>
                    <a:pt x="28377" y="277"/>
                    <a:pt x="28301" y="277"/>
                  </a:cubicBezTo>
                  <a:cubicBezTo>
                    <a:pt x="28087" y="277"/>
                    <a:pt x="27911" y="1"/>
                    <a:pt x="2776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01" name="Google Shape;2101;p88"/>
          <p:cNvGrpSpPr/>
          <p:nvPr/>
        </p:nvGrpSpPr>
        <p:grpSpPr>
          <a:xfrm>
            <a:off x="7308043" y="228479"/>
            <a:ext cx="862453" cy="1176195"/>
            <a:chOff x="7308043" y="228479"/>
            <a:chExt cx="862453" cy="1176195"/>
          </a:xfrm>
        </p:grpSpPr>
        <p:sp>
          <p:nvSpPr>
            <p:cNvPr id="2102" name="Google Shape;2102;p88"/>
            <p:cNvSpPr/>
            <p:nvPr/>
          </p:nvSpPr>
          <p:spPr>
            <a:xfrm>
              <a:off x="7308043" y="228479"/>
              <a:ext cx="862453" cy="1176195"/>
            </a:xfrm>
            <a:custGeom>
              <a:avLst/>
              <a:gdLst/>
              <a:ahLst/>
              <a:cxnLst/>
              <a:rect l="l" t="t" r="r" b="b"/>
              <a:pathLst>
                <a:path w="57641" h="77077" extrusionOk="0">
                  <a:moveTo>
                    <a:pt x="27762" y="1"/>
                  </a:moveTo>
                  <a:cubicBezTo>
                    <a:pt x="27709" y="1"/>
                    <a:pt x="27659" y="36"/>
                    <a:pt x="27612" y="134"/>
                  </a:cubicBezTo>
                  <a:cubicBezTo>
                    <a:pt x="27531" y="303"/>
                    <a:pt x="27470" y="379"/>
                    <a:pt x="27397" y="379"/>
                  </a:cubicBezTo>
                  <a:cubicBezTo>
                    <a:pt x="27338" y="379"/>
                    <a:pt x="27270" y="328"/>
                    <a:pt x="27177" y="235"/>
                  </a:cubicBezTo>
                  <a:cubicBezTo>
                    <a:pt x="27095" y="154"/>
                    <a:pt x="27017" y="84"/>
                    <a:pt x="26909" y="84"/>
                  </a:cubicBezTo>
                  <a:cubicBezTo>
                    <a:pt x="26863" y="84"/>
                    <a:pt x="26811" y="97"/>
                    <a:pt x="26751" y="128"/>
                  </a:cubicBezTo>
                  <a:cubicBezTo>
                    <a:pt x="26453" y="281"/>
                    <a:pt x="26134" y="296"/>
                    <a:pt x="25813" y="296"/>
                  </a:cubicBezTo>
                  <a:cubicBezTo>
                    <a:pt x="25737" y="296"/>
                    <a:pt x="25660" y="295"/>
                    <a:pt x="25584" y="295"/>
                  </a:cubicBezTo>
                  <a:cubicBezTo>
                    <a:pt x="25347" y="295"/>
                    <a:pt x="25112" y="303"/>
                    <a:pt x="24884" y="368"/>
                  </a:cubicBezTo>
                  <a:cubicBezTo>
                    <a:pt x="23166" y="580"/>
                    <a:pt x="21460" y="799"/>
                    <a:pt x="19834" y="1491"/>
                  </a:cubicBezTo>
                  <a:cubicBezTo>
                    <a:pt x="17846" y="2337"/>
                    <a:pt x="15796" y="3072"/>
                    <a:pt x="14126" y="4480"/>
                  </a:cubicBezTo>
                  <a:cubicBezTo>
                    <a:pt x="13081" y="5360"/>
                    <a:pt x="11943" y="6125"/>
                    <a:pt x="11041" y="7198"/>
                  </a:cubicBezTo>
                  <a:cubicBezTo>
                    <a:pt x="10112" y="8302"/>
                    <a:pt x="9139" y="9409"/>
                    <a:pt x="8067" y="10357"/>
                  </a:cubicBezTo>
                  <a:cubicBezTo>
                    <a:pt x="7314" y="11024"/>
                    <a:pt x="6802" y="11871"/>
                    <a:pt x="6271" y="12613"/>
                  </a:cubicBezTo>
                  <a:cubicBezTo>
                    <a:pt x="5605" y="13541"/>
                    <a:pt x="4774" y="14395"/>
                    <a:pt x="4302" y="15507"/>
                  </a:cubicBezTo>
                  <a:cubicBezTo>
                    <a:pt x="3889" y="16482"/>
                    <a:pt x="2960" y="17208"/>
                    <a:pt x="2809" y="18363"/>
                  </a:cubicBezTo>
                  <a:cubicBezTo>
                    <a:pt x="2782" y="18568"/>
                    <a:pt x="2838" y="18981"/>
                    <a:pt x="2487" y="19051"/>
                  </a:cubicBezTo>
                  <a:cubicBezTo>
                    <a:pt x="1957" y="19158"/>
                    <a:pt x="1905" y="19695"/>
                    <a:pt x="1937" y="19947"/>
                  </a:cubicBezTo>
                  <a:cubicBezTo>
                    <a:pt x="2076" y="21074"/>
                    <a:pt x="1181" y="21852"/>
                    <a:pt x="1045" y="22946"/>
                  </a:cubicBezTo>
                  <a:cubicBezTo>
                    <a:pt x="927" y="23907"/>
                    <a:pt x="937" y="24971"/>
                    <a:pt x="579" y="25951"/>
                  </a:cubicBezTo>
                  <a:cubicBezTo>
                    <a:pt x="253" y="26844"/>
                    <a:pt x="346" y="27834"/>
                    <a:pt x="375" y="28782"/>
                  </a:cubicBezTo>
                  <a:cubicBezTo>
                    <a:pt x="388" y="29160"/>
                    <a:pt x="1" y="29441"/>
                    <a:pt x="147" y="29772"/>
                  </a:cubicBezTo>
                  <a:cubicBezTo>
                    <a:pt x="577" y="30747"/>
                    <a:pt x="241" y="31779"/>
                    <a:pt x="450" y="32794"/>
                  </a:cubicBezTo>
                  <a:cubicBezTo>
                    <a:pt x="801" y="34499"/>
                    <a:pt x="699" y="36293"/>
                    <a:pt x="1384" y="37949"/>
                  </a:cubicBezTo>
                  <a:cubicBezTo>
                    <a:pt x="1726" y="38778"/>
                    <a:pt x="1647" y="39748"/>
                    <a:pt x="2025" y="40520"/>
                  </a:cubicBezTo>
                  <a:cubicBezTo>
                    <a:pt x="3013" y="42528"/>
                    <a:pt x="3647" y="44672"/>
                    <a:pt x="4559" y="46712"/>
                  </a:cubicBezTo>
                  <a:cubicBezTo>
                    <a:pt x="5601" y="49047"/>
                    <a:pt x="6813" y="51280"/>
                    <a:pt x="7957" y="53556"/>
                  </a:cubicBezTo>
                  <a:cubicBezTo>
                    <a:pt x="8681" y="54998"/>
                    <a:pt x="9830" y="56132"/>
                    <a:pt x="10596" y="57562"/>
                  </a:cubicBezTo>
                  <a:cubicBezTo>
                    <a:pt x="11246" y="58777"/>
                    <a:pt x="12134" y="59913"/>
                    <a:pt x="12952" y="61058"/>
                  </a:cubicBezTo>
                  <a:cubicBezTo>
                    <a:pt x="14164" y="62758"/>
                    <a:pt x="15611" y="64262"/>
                    <a:pt x="16979" y="65828"/>
                  </a:cubicBezTo>
                  <a:cubicBezTo>
                    <a:pt x="18305" y="67346"/>
                    <a:pt x="19634" y="68867"/>
                    <a:pt x="21037" y="70323"/>
                  </a:cubicBezTo>
                  <a:cubicBezTo>
                    <a:pt x="22101" y="71425"/>
                    <a:pt x="22937" y="72734"/>
                    <a:pt x="24135" y="73731"/>
                  </a:cubicBezTo>
                  <a:cubicBezTo>
                    <a:pt x="24973" y="74429"/>
                    <a:pt x="25625" y="75327"/>
                    <a:pt x="26370" y="76122"/>
                  </a:cubicBezTo>
                  <a:cubicBezTo>
                    <a:pt x="26739" y="76515"/>
                    <a:pt x="27136" y="77076"/>
                    <a:pt x="27833" y="77076"/>
                  </a:cubicBezTo>
                  <a:cubicBezTo>
                    <a:pt x="27973" y="77076"/>
                    <a:pt x="28126" y="77053"/>
                    <a:pt x="28292" y="77002"/>
                  </a:cubicBezTo>
                  <a:cubicBezTo>
                    <a:pt x="28990" y="76785"/>
                    <a:pt x="29259" y="76202"/>
                    <a:pt x="29764" y="75842"/>
                  </a:cubicBezTo>
                  <a:cubicBezTo>
                    <a:pt x="31056" y="74920"/>
                    <a:pt x="32127" y="73750"/>
                    <a:pt x="33240" y="72635"/>
                  </a:cubicBezTo>
                  <a:cubicBezTo>
                    <a:pt x="33712" y="72164"/>
                    <a:pt x="34001" y="71504"/>
                    <a:pt x="34492" y="71061"/>
                  </a:cubicBezTo>
                  <a:cubicBezTo>
                    <a:pt x="34848" y="70740"/>
                    <a:pt x="35232" y="70337"/>
                    <a:pt x="35371" y="70002"/>
                  </a:cubicBezTo>
                  <a:cubicBezTo>
                    <a:pt x="35910" y="68711"/>
                    <a:pt x="37150" y="68101"/>
                    <a:pt x="37937" y="67073"/>
                  </a:cubicBezTo>
                  <a:cubicBezTo>
                    <a:pt x="38352" y="66530"/>
                    <a:pt x="39033" y="66180"/>
                    <a:pt x="39405" y="65673"/>
                  </a:cubicBezTo>
                  <a:cubicBezTo>
                    <a:pt x="40102" y="64723"/>
                    <a:pt x="40671" y="63655"/>
                    <a:pt x="41478" y="62797"/>
                  </a:cubicBezTo>
                  <a:cubicBezTo>
                    <a:pt x="42131" y="62103"/>
                    <a:pt x="42676" y="61326"/>
                    <a:pt x="43242" y="60584"/>
                  </a:cubicBezTo>
                  <a:cubicBezTo>
                    <a:pt x="43683" y="60005"/>
                    <a:pt x="44248" y="59545"/>
                    <a:pt x="44657" y="58927"/>
                  </a:cubicBezTo>
                  <a:cubicBezTo>
                    <a:pt x="45052" y="58335"/>
                    <a:pt x="45370" y="57615"/>
                    <a:pt x="46049" y="57240"/>
                  </a:cubicBezTo>
                  <a:cubicBezTo>
                    <a:pt x="46309" y="57096"/>
                    <a:pt x="46407" y="56880"/>
                    <a:pt x="46513" y="56618"/>
                  </a:cubicBezTo>
                  <a:cubicBezTo>
                    <a:pt x="46916" y="55625"/>
                    <a:pt x="47710" y="54866"/>
                    <a:pt x="48292" y="53993"/>
                  </a:cubicBezTo>
                  <a:cubicBezTo>
                    <a:pt x="48900" y="53079"/>
                    <a:pt x="49621" y="52201"/>
                    <a:pt x="50181" y="51235"/>
                  </a:cubicBezTo>
                  <a:cubicBezTo>
                    <a:pt x="50984" y="49846"/>
                    <a:pt x="51720" y="48419"/>
                    <a:pt x="52501" y="47017"/>
                  </a:cubicBezTo>
                  <a:cubicBezTo>
                    <a:pt x="53131" y="45892"/>
                    <a:pt x="53640" y="44703"/>
                    <a:pt x="54021" y="43472"/>
                  </a:cubicBezTo>
                  <a:cubicBezTo>
                    <a:pt x="54466" y="42013"/>
                    <a:pt x="54809" y="40526"/>
                    <a:pt x="55289" y="39072"/>
                  </a:cubicBezTo>
                  <a:cubicBezTo>
                    <a:pt x="55817" y="37474"/>
                    <a:pt x="56052" y="35789"/>
                    <a:pt x="56522" y="34162"/>
                  </a:cubicBezTo>
                  <a:cubicBezTo>
                    <a:pt x="56948" y="32692"/>
                    <a:pt x="57139" y="31142"/>
                    <a:pt x="57304" y="29612"/>
                  </a:cubicBezTo>
                  <a:cubicBezTo>
                    <a:pt x="57455" y="28235"/>
                    <a:pt x="57640" y="26808"/>
                    <a:pt x="57438" y="25458"/>
                  </a:cubicBezTo>
                  <a:cubicBezTo>
                    <a:pt x="57046" y="22845"/>
                    <a:pt x="56606" y="20219"/>
                    <a:pt x="55574" y="17749"/>
                  </a:cubicBezTo>
                  <a:cubicBezTo>
                    <a:pt x="55451" y="17455"/>
                    <a:pt x="55484" y="17081"/>
                    <a:pt x="55322" y="16821"/>
                  </a:cubicBezTo>
                  <a:cubicBezTo>
                    <a:pt x="54442" y="15406"/>
                    <a:pt x="54083" y="13764"/>
                    <a:pt x="53153" y="12329"/>
                  </a:cubicBezTo>
                  <a:cubicBezTo>
                    <a:pt x="52408" y="11182"/>
                    <a:pt x="51569" y="10152"/>
                    <a:pt x="50683" y="9160"/>
                  </a:cubicBezTo>
                  <a:cubicBezTo>
                    <a:pt x="49286" y="7595"/>
                    <a:pt x="47659" y="6263"/>
                    <a:pt x="45868" y="5162"/>
                  </a:cubicBezTo>
                  <a:cubicBezTo>
                    <a:pt x="45307" y="4817"/>
                    <a:pt x="44838" y="4200"/>
                    <a:pt x="44286" y="4061"/>
                  </a:cubicBezTo>
                  <a:cubicBezTo>
                    <a:pt x="43163" y="3776"/>
                    <a:pt x="42409" y="2728"/>
                    <a:pt x="41202" y="2712"/>
                  </a:cubicBezTo>
                  <a:cubicBezTo>
                    <a:pt x="41179" y="2712"/>
                    <a:pt x="41154" y="2686"/>
                    <a:pt x="41134" y="2668"/>
                  </a:cubicBezTo>
                  <a:cubicBezTo>
                    <a:pt x="40074" y="1740"/>
                    <a:pt x="38652" y="1713"/>
                    <a:pt x="37418" y="1225"/>
                  </a:cubicBezTo>
                  <a:cubicBezTo>
                    <a:pt x="36992" y="1057"/>
                    <a:pt x="36544" y="737"/>
                    <a:pt x="36026" y="737"/>
                  </a:cubicBezTo>
                  <a:cubicBezTo>
                    <a:pt x="35823" y="737"/>
                    <a:pt x="35610" y="786"/>
                    <a:pt x="35383" y="912"/>
                  </a:cubicBezTo>
                  <a:cubicBezTo>
                    <a:pt x="35377" y="916"/>
                    <a:pt x="35367" y="917"/>
                    <a:pt x="35355" y="917"/>
                  </a:cubicBezTo>
                  <a:cubicBezTo>
                    <a:pt x="35204" y="917"/>
                    <a:pt x="34653" y="641"/>
                    <a:pt x="34234" y="641"/>
                  </a:cubicBezTo>
                  <a:cubicBezTo>
                    <a:pt x="34169" y="641"/>
                    <a:pt x="34107" y="648"/>
                    <a:pt x="34050" y="663"/>
                  </a:cubicBezTo>
                  <a:cubicBezTo>
                    <a:pt x="33989" y="680"/>
                    <a:pt x="33933" y="687"/>
                    <a:pt x="33880" y="687"/>
                  </a:cubicBezTo>
                  <a:cubicBezTo>
                    <a:pt x="33481" y="687"/>
                    <a:pt x="33297" y="264"/>
                    <a:pt x="32932" y="264"/>
                  </a:cubicBezTo>
                  <a:cubicBezTo>
                    <a:pt x="32926" y="264"/>
                    <a:pt x="32919" y="264"/>
                    <a:pt x="32912" y="265"/>
                  </a:cubicBezTo>
                  <a:cubicBezTo>
                    <a:pt x="32573" y="280"/>
                    <a:pt x="32232" y="292"/>
                    <a:pt x="31891" y="292"/>
                  </a:cubicBezTo>
                  <a:cubicBezTo>
                    <a:pt x="31208" y="292"/>
                    <a:pt x="30528" y="245"/>
                    <a:pt x="29874" y="84"/>
                  </a:cubicBezTo>
                  <a:cubicBezTo>
                    <a:pt x="29683" y="37"/>
                    <a:pt x="29464" y="17"/>
                    <a:pt x="29259" y="17"/>
                  </a:cubicBezTo>
                  <a:cubicBezTo>
                    <a:pt x="28917" y="17"/>
                    <a:pt x="28613" y="72"/>
                    <a:pt x="28543" y="148"/>
                  </a:cubicBezTo>
                  <a:cubicBezTo>
                    <a:pt x="28458" y="242"/>
                    <a:pt x="28377" y="277"/>
                    <a:pt x="28301" y="277"/>
                  </a:cubicBezTo>
                  <a:cubicBezTo>
                    <a:pt x="28087" y="277"/>
                    <a:pt x="27911" y="1"/>
                    <a:pt x="27762" y="1"/>
                  </a:cubicBezTo>
                  <a:close/>
                </a:path>
              </a:pathLst>
            </a:custGeom>
            <a:solidFill>
              <a:srgbClr val="FEB8B3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800">
                  <a:latin typeface="Lexend"/>
                  <a:ea typeface="Lexend"/>
                  <a:cs typeface="Lexend"/>
                  <a:sym typeface="Lexend"/>
                </a:rPr>
                <a:t>3</a:t>
              </a:r>
              <a:endParaRPr sz="4800">
                <a:latin typeface="Lexend"/>
                <a:ea typeface="Lexend"/>
                <a:cs typeface="Lexend"/>
                <a:sym typeface="Lexend"/>
              </a:endParaRPr>
            </a:p>
          </p:txBody>
        </p:sp>
        <p:sp>
          <p:nvSpPr>
            <p:cNvPr id="2103" name="Google Shape;2103;p88"/>
            <p:cNvSpPr/>
            <p:nvPr/>
          </p:nvSpPr>
          <p:spPr>
            <a:xfrm>
              <a:off x="7308043" y="228479"/>
              <a:ext cx="862453" cy="1176195"/>
            </a:xfrm>
            <a:custGeom>
              <a:avLst/>
              <a:gdLst/>
              <a:ahLst/>
              <a:cxnLst/>
              <a:rect l="l" t="t" r="r" b="b"/>
              <a:pathLst>
                <a:path w="57641" h="77077" extrusionOk="0">
                  <a:moveTo>
                    <a:pt x="26832" y="2009"/>
                  </a:moveTo>
                  <a:cubicBezTo>
                    <a:pt x="27372" y="2009"/>
                    <a:pt x="27982" y="2107"/>
                    <a:pt x="28530" y="2114"/>
                  </a:cubicBezTo>
                  <a:cubicBezTo>
                    <a:pt x="28538" y="2114"/>
                    <a:pt x="28545" y="2114"/>
                    <a:pt x="28553" y="2114"/>
                  </a:cubicBezTo>
                  <a:cubicBezTo>
                    <a:pt x="28837" y="2114"/>
                    <a:pt x="29104" y="2055"/>
                    <a:pt x="29378" y="2042"/>
                  </a:cubicBezTo>
                  <a:cubicBezTo>
                    <a:pt x="29506" y="2037"/>
                    <a:pt x="29633" y="2034"/>
                    <a:pt x="29760" y="2034"/>
                  </a:cubicBezTo>
                  <a:cubicBezTo>
                    <a:pt x="30881" y="2034"/>
                    <a:pt x="31986" y="2232"/>
                    <a:pt x="33100" y="2304"/>
                  </a:cubicBezTo>
                  <a:cubicBezTo>
                    <a:pt x="35226" y="2442"/>
                    <a:pt x="37204" y="3086"/>
                    <a:pt x="39183" y="3818"/>
                  </a:cubicBezTo>
                  <a:cubicBezTo>
                    <a:pt x="39994" y="4118"/>
                    <a:pt x="40909" y="4353"/>
                    <a:pt x="41547" y="4830"/>
                  </a:cubicBezTo>
                  <a:cubicBezTo>
                    <a:pt x="42728" y="5713"/>
                    <a:pt x="44199" y="6023"/>
                    <a:pt x="45308" y="7022"/>
                  </a:cubicBezTo>
                  <a:cubicBezTo>
                    <a:pt x="46572" y="8162"/>
                    <a:pt x="47988" y="9088"/>
                    <a:pt x="49041" y="10511"/>
                  </a:cubicBezTo>
                  <a:cubicBezTo>
                    <a:pt x="49431" y="11037"/>
                    <a:pt x="49884" y="11691"/>
                    <a:pt x="50453" y="12197"/>
                  </a:cubicBezTo>
                  <a:cubicBezTo>
                    <a:pt x="51094" y="12765"/>
                    <a:pt x="51667" y="13595"/>
                    <a:pt x="51941" y="14564"/>
                  </a:cubicBezTo>
                  <a:cubicBezTo>
                    <a:pt x="52223" y="15561"/>
                    <a:pt x="52845" y="16457"/>
                    <a:pt x="53195" y="17441"/>
                  </a:cubicBezTo>
                  <a:cubicBezTo>
                    <a:pt x="53611" y="18609"/>
                    <a:pt x="53959" y="19809"/>
                    <a:pt x="54205" y="21024"/>
                  </a:cubicBezTo>
                  <a:cubicBezTo>
                    <a:pt x="54300" y="21491"/>
                    <a:pt x="54507" y="21903"/>
                    <a:pt x="54604" y="22361"/>
                  </a:cubicBezTo>
                  <a:cubicBezTo>
                    <a:pt x="55046" y="24411"/>
                    <a:pt x="55153" y="26496"/>
                    <a:pt x="55023" y="28569"/>
                  </a:cubicBezTo>
                  <a:cubicBezTo>
                    <a:pt x="54942" y="29852"/>
                    <a:pt x="54904" y="31146"/>
                    <a:pt x="54732" y="32422"/>
                  </a:cubicBezTo>
                  <a:cubicBezTo>
                    <a:pt x="54633" y="33151"/>
                    <a:pt x="54453" y="33890"/>
                    <a:pt x="54172" y="34567"/>
                  </a:cubicBezTo>
                  <a:cubicBezTo>
                    <a:pt x="53866" y="35306"/>
                    <a:pt x="54009" y="36144"/>
                    <a:pt x="53613" y="36831"/>
                  </a:cubicBezTo>
                  <a:cubicBezTo>
                    <a:pt x="53081" y="37751"/>
                    <a:pt x="53279" y="38838"/>
                    <a:pt x="52811" y="39802"/>
                  </a:cubicBezTo>
                  <a:cubicBezTo>
                    <a:pt x="52433" y="40580"/>
                    <a:pt x="52380" y="41528"/>
                    <a:pt x="52066" y="42374"/>
                  </a:cubicBezTo>
                  <a:cubicBezTo>
                    <a:pt x="51718" y="43313"/>
                    <a:pt x="51549" y="44391"/>
                    <a:pt x="51065" y="45193"/>
                  </a:cubicBezTo>
                  <a:cubicBezTo>
                    <a:pt x="50199" y="46629"/>
                    <a:pt x="49665" y="48226"/>
                    <a:pt x="48697" y="49611"/>
                  </a:cubicBezTo>
                  <a:cubicBezTo>
                    <a:pt x="47960" y="50664"/>
                    <a:pt x="47281" y="51773"/>
                    <a:pt x="46608" y="52863"/>
                  </a:cubicBezTo>
                  <a:cubicBezTo>
                    <a:pt x="46100" y="53685"/>
                    <a:pt x="45462" y="54365"/>
                    <a:pt x="44935" y="55141"/>
                  </a:cubicBezTo>
                  <a:cubicBezTo>
                    <a:pt x="44433" y="55879"/>
                    <a:pt x="43632" y="56445"/>
                    <a:pt x="43305" y="57157"/>
                  </a:cubicBezTo>
                  <a:cubicBezTo>
                    <a:pt x="43027" y="57764"/>
                    <a:pt x="42542" y="58167"/>
                    <a:pt x="42277" y="58737"/>
                  </a:cubicBezTo>
                  <a:cubicBezTo>
                    <a:pt x="42219" y="58859"/>
                    <a:pt x="42153" y="59151"/>
                    <a:pt x="41937" y="59151"/>
                  </a:cubicBezTo>
                  <a:cubicBezTo>
                    <a:pt x="41872" y="59151"/>
                    <a:pt x="41794" y="59126"/>
                    <a:pt x="41700" y="59062"/>
                  </a:cubicBezTo>
                  <a:cubicBezTo>
                    <a:pt x="41697" y="59060"/>
                    <a:pt x="41693" y="59059"/>
                    <a:pt x="41688" y="59059"/>
                  </a:cubicBezTo>
                  <a:cubicBezTo>
                    <a:pt x="41628" y="59059"/>
                    <a:pt x="41432" y="59200"/>
                    <a:pt x="41438" y="59217"/>
                  </a:cubicBezTo>
                  <a:cubicBezTo>
                    <a:pt x="41655" y="59773"/>
                    <a:pt x="41029" y="59916"/>
                    <a:pt x="40920" y="60302"/>
                  </a:cubicBezTo>
                  <a:cubicBezTo>
                    <a:pt x="40872" y="60472"/>
                    <a:pt x="40816" y="60601"/>
                    <a:pt x="40637" y="60659"/>
                  </a:cubicBezTo>
                  <a:cubicBezTo>
                    <a:pt x="40231" y="60795"/>
                    <a:pt x="39921" y="61002"/>
                    <a:pt x="39975" y="61511"/>
                  </a:cubicBezTo>
                  <a:cubicBezTo>
                    <a:pt x="39984" y="61592"/>
                    <a:pt x="39880" y="61724"/>
                    <a:pt x="39794" y="61772"/>
                  </a:cubicBezTo>
                  <a:cubicBezTo>
                    <a:pt x="38878" y="62275"/>
                    <a:pt x="38669" y="63375"/>
                    <a:pt x="37889" y="64043"/>
                  </a:cubicBezTo>
                  <a:cubicBezTo>
                    <a:pt x="37600" y="64289"/>
                    <a:pt x="37186" y="64768"/>
                    <a:pt x="36946" y="65235"/>
                  </a:cubicBezTo>
                  <a:cubicBezTo>
                    <a:pt x="36808" y="65502"/>
                    <a:pt x="36672" y="65812"/>
                    <a:pt x="36180" y="65827"/>
                  </a:cubicBezTo>
                  <a:cubicBezTo>
                    <a:pt x="35744" y="65841"/>
                    <a:pt x="35788" y="66511"/>
                    <a:pt x="35437" y="66845"/>
                  </a:cubicBezTo>
                  <a:cubicBezTo>
                    <a:pt x="34725" y="67522"/>
                    <a:pt x="34146" y="68394"/>
                    <a:pt x="33506" y="69131"/>
                  </a:cubicBezTo>
                  <a:cubicBezTo>
                    <a:pt x="32001" y="70866"/>
                    <a:pt x="30826" y="72970"/>
                    <a:pt x="28670" y="74071"/>
                  </a:cubicBezTo>
                  <a:cubicBezTo>
                    <a:pt x="28498" y="74158"/>
                    <a:pt x="28428" y="74172"/>
                    <a:pt x="28453" y="74397"/>
                  </a:cubicBezTo>
                  <a:cubicBezTo>
                    <a:pt x="28494" y="74790"/>
                    <a:pt x="28104" y="74853"/>
                    <a:pt x="27853" y="74962"/>
                  </a:cubicBezTo>
                  <a:cubicBezTo>
                    <a:pt x="27807" y="74981"/>
                    <a:pt x="27769" y="74990"/>
                    <a:pt x="27736" y="74990"/>
                  </a:cubicBezTo>
                  <a:cubicBezTo>
                    <a:pt x="27543" y="74990"/>
                    <a:pt x="27536" y="74700"/>
                    <a:pt x="27433" y="74583"/>
                  </a:cubicBezTo>
                  <a:cubicBezTo>
                    <a:pt x="27075" y="74174"/>
                    <a:pt x="26441" y="73963"/>
                    <a:pt x="26447" y="73279"/>
                  </a:cubicBezTo>
                  <a:cubicBezTo>
                    <a:pt x="25495" y="73228"/>
                    <a:pt x="25664" y="71783"/>
                    <a:pt x="24597" y="71783"/>
                  </a:cubicBezTo>
                  <a:cubicBezTo>
                    <a:pt x="24584" y="71783"/>
                    <a:pt x="24572" y="71783"/>
                    <a:pt x="24559" y="71783"/>
                  </a:cubicBezTo>
                  <a:cubicBezTo>
                    <a:pt x="24557" y="71783"/>
                    <a:pt x="24555" y="71783"/>
                    <a:pt x="24553" y="71783"/>
                  </a:cubicBezTo>
                  <a:cubicBezTo>
                    <a:pt x="24280" y="71783"/>
                    <a:pt x="24189" y="71158"/>
                    <a:pt x="23970" y="70846"/>
                  </a:cubicBezTo>
                  <a:cubicBezTo>
                    <a:pt x="23535" y="70230"/>
                    <a:pt x="22733" y="69977"/>
                    <a:pt x="22515" y="69124"/>
                  </a:cubicBezTo>
                  <a:cubicBezTo>
                    <a:pt x="22355" y="68502"/>
                    <a:pt x="21469" y="68389"/>
                    <a:pt x="21138" y="67702"/>
                  </a:cubicBezTo>
                  <a:cubicBezTo>
                    <a:pt x="20578" y="66543"/>
                    <a:pt x="19470" y="65771"/>
                    <a:pt x="18695" y="64736"/>
                  </a:cubicBezTo>
                  <a:cubicBezTo>
                    <a:pt x="18264" y="64160"/>
                    <a:pt x="17926" y="63364"/>
                    <a:pt x="17088" y="63053"/>
                  </a:cubicBezTo>
                  <a:cubicBezTo>
                    <a:pt x="16399" y="62797"/>
                    <a:pt x="16080" y="62040"/>
                    <a:pt x="15728" y="61457"/>
                  </a:cubicBezTo>
                  <a:cubicBezTo>
                    <a:pt x="15302" y="60752"/>
                    <a:pt x="14681" y="60218"/>
                    <a:pt x="14285" y="59486"/>
                  </a:cubicBezTo>
                  <a:cubicBezTo>
                    <a:pt x="13862" y="58699"/>
                    <a:pt x="13218" y="58041"/>
                    <a:pt x="12870" y="57186"/>
                  </a:cubicBezTo>
                  <a:cubicBezTo>
                    <a:pt x="12729" y="56838"/>
                    <a:pt x="12383" y="56566"/>
                    <a:pt x="12100" y="56291"/>
                  </a:cubicBezTo>
                  <a:cubicBezTo>
                    <a:pt x="11967" y="56161"/>
                    <a:pt x="11688" y="56122"/>
                    <a:pt x="12133" y="55841"/>
                  </a:cubicBezTo>
                  <a:cubicBezTo>
                    <a:pt x="11395" y="55512"/>
                    <a:pt x="11555" y="54570"/>
                    <a:pt x="10931" y="54239"/>
                  </a:cubicBezTo>
                  <a:cubicBezTo>
                    <a:pt x="10474" y="53997"/>
                    <a:pt x="10403" y="53616"/>
                    <a:pt x="10172" y="53260"/>
                  </a:cubicBezTo>
                  <a:cubicBezTo>
                    <a:pt x="9841" y="52748"/>
                    <a:pt x="9736" y="52067"/>
                    <a:pt x="9288" y="51698"/>
                  </a:cubicBezTo>
                  <a:cubicBezTo>
                    <a:pt x="8769" y="51271"/>
                    <a:pt x="8507" y="50787"/>
                    <a:pt x="8497" y="50174"/>
                  </a:cubicBezTo>
                  <a:cubicBezTo>
                    <a:pt x="8492" y="49701"/>
                    <a:pt x="8098" y="49456"/>
                    <a:pt x="7934" y="49087"/>
                  </a:cubicBezTo>
                  <a:cubicBezTo>
                    <a:pt x="7683" y="48525"/>
                    <a:pt x="7596" y="47782"/>
                    <a:pt x="7020" y="47420"/>
                  </a:cubicBezTo>
                  <a:cubicBezTo>
                    <a:pt x="6604" y="47159"/>
                    <a:pt x="6685" y="46693"/>
                    <a:pt x="6652" y="46437"/>
                  </a:cubicBezTo>
                  <a:cubicBezTo>
                    <a:pt x="6532" y="45499"/>
                    <a:pt x="5449" y="44970"/>
                    <a:pt x="5669" y="43945"/>
                  </a:cubicBezTo>
                  <a:cubicBezTo>
                    <a:pt x="5737" y="43630"/>
                    <a:pt x="5328" y="43767"/>
                    <a:pt x="5292" y="43391"/>
                  </a:cubicBezTo>
                  <a:cubicBezTo>
                    <a:pt x="5166" y="42109"/>
                    <a:pt x="4416" y="41014"/>
                    <a:pt x="3906" y="39850"/>
                  </a:cubicBezTo>
                  <a:cubicBezTo>
                    <a:pt x="3802" y="39612"/>
                    <a:pt x="3811" y="39339"/>
                    <a:pt x="3778" y="39153"/>
                  </a:cubicBezTo>
                  <a:cubicBezTo>
                    <a:pt x="3539" y="37765"/>
                    <a:pt x="2945" y="36487"/>
                    <a:pt x="2642" y="35135"/>
                  </a:cubicBezTo>
                  <a:cubicBezTo>
                    <a:pt x="2438" y="34229"/>
                    <a:pt x="2635" y="33242"/>
                    <a:pt x="2522" y="32306"/>
                  </a:cubicBezTo>
                  <a:cubicBezTo>
                    <a:pt x="2239" y="29987"/>
                    <a:pt x="2615" y="27694"/>
                    <a:pt x="2717" y="25392"/>
                  </a:cubicBezTo>
                  <a:cubicBezTo>
                    <a:pt x="2758" y="24432"/>
                    <a:pt x="3131" y="23488"/>
                    <a:pt x="3437" y="22590"/>
                  </a:cubicBezTo>
                  <a:cubicBezTo>
                    <a:pt x="3971" y="21021"/>
                    <a:pt x="4475" y="19421"/>
                    <a:pt x="5360" y="17982"/>
                  </a:cubicBezTo>
                  <a:cubicBezTo>
                    <a:pt x="5757" y="17336"/>
                    <a:pt x="6483" y="16693"/>
                    <a:pt x="6517" y="16080"/>
                  </a:cubicBezTo>
                  <a:cubicBezTo>
                    <a:pt x="6566" y="15192"/>
                    <a:pt x="7724" y="15130"/>
                    <a:pt x="7524" y="14266"/>
                  </a:cubicBezTo>
                  <a:cubicBezTo>
                    <a:pt x="8486" y="13757"/>
                    <a:pt x="8555" y="12475"/>
                    <a:pt x="9394" y="11975"/>
                  </a:cubicBezTo>
                  <a:cubicBezTo>
                    <a:pt x="9842" y="11708"/>
                    <a:pt x="10123" y="11625"/>
                    <a:pt x="10015" y="11087"/>
                  </a:cubicBezTo>
                  <a:cubicBezTo>
                    <a:pt x="10009" y="11056"/>
                    <a:pt x="10085" y="10973"/>
                    <a:pt x="10120" y="10973"/>
                  </a:cubicBezTo>
                  <a:cubicBezTo>
                    <a:pt x="10121" y="10973"/>
                    <a:pt x="10121" y="10973"/>
                    <a:pt x="10121" y="10973"/>
                  </a:cubicBezTo>
                  <a:cubicBezTo>
                    <a:pt x="10141" y="10974"/>
                    <a:pt x="10160" y="10975"/>
                    <a:pt x="10178" y="10975"/>
                  </a:cubicBezTo>
                  <a:cubicBezTo>
                    <a:pt x="11125" y="10975"/>
                    <a:pt x="11060" y="9841"/>
                    <a:pt x="11791" y="9473"/>
                  </a:cubicBezTo>
                  <a:cubicBezTo>
                    <a:pt x="12281" y="9225"/>
                    <a:pt x="12683" y="8382"/>
                    <a:pt x="13149" y="7970"/>
                  </a:cubicBezTo>
                  <a:cubicBezTo>
                    <a:pt x="13706" y="7478"/>
                    <a:pt x="14281" y="6900"/>
                    <a:pt x="15012" y="6546"/>
                  </a:cubicBezTo>
                  <a:cubicBezTo>
                    <a:pt x="15535" y="6291"/>
                    <a:pt x="15908" y="5744"/>
                    <a:pt x="16476" y="5480"/>
                  </a:cubicBezTo>
                  <a:cubicBezTo>
                    <a:pt x="17148" y="5169"/>
                    <a:pt x="17617" y="4587"/>
                    <a:pt x="18407" y="4353"/>
                  </a:cubicBezTo>
                  <a:cubicBezTo>
                    <a:pt x="19117" y="4140"/>
                    <a:pt x="19815" y="3650"/>
                    <a:pt x="20558" y="3461"/>
                  </a:cubicBezTo>
                  <a:cubicBezTo>
                    <a:pt x="21511" y="3219"/>
                    <a:pt x="22407" y="2845"/>
                    <a:pt x="23326" y="2527"/>
                  </a:cubicBezTo>
                  <a:cubicBezTo>
                    <a:pt x="24201" y="2223"/>
                    <a:pt x="25123" y="2460"/>
                    <a:pt x="26054" y="2119"/>
                  </a:cubicBezTo>
                  <a:cubicBezTo>
                    <a:pt x="26280" y="2037"/>
                    <a:pt x="26546" y="2009"/>
                    <a:pt x="26832" y="2009"/>
                  </a:cubicBezTo>
                  <a:close/>
                  <a:moveTo>
                    <a:pt x="27762" y="1"/>
                  </a:moveTo>
                  <a:cubicBezTo>
                    <a:pt x="27709" y="1"/>
                    <a:pt x="27659" y="36"/>
                    <a:pt x="27612" y="134"/>
                  </a:cubicBezTo>
                  <a:cubicBezTo>
                    <a:pt x="27531" y="303"/>
                    <a:pt x="27470" y="379"/>
                    <a:pt x="27397" y="379"/>
                  </a:cubicBezTo>
                  <a:cubicBezTo>
                    <a:pt x="27338" y="379"/>
                    <a:pt x="27270" y="328"/>
                    <a:pt x="27177" y="235"/>
                  </a:cubicBezTo>
                  <a:cubicBezTo>
                    <a:pt x="27095" y="154"/>
                    <a:pt x="27017" y="84"/>
                    <a:pt x="26909" y="84"/>
                  </a:cubicBezTo>
                  <a:cubicBezTo>
                    <a:pt x="26863" y="84"/>
                    <a:pt x="26811" y="97"/>
                    <a:pt x="26751" y="128"/>
                  </a:cubicBezTo>
                  <a:cubicBezTo>
                    <a:pt x="26453" y="281"/>
                    <a:pt x="26134" y="296"/>
                    <a:pt x="25813" y="296"/>
                  </a:cubicBezTo>
                  <a:cubicBezTo>
                    <a:pt x="25737" y="296"/>
                    <a:pt x="25660" y="295"/>
                    <a:pt x="25584" y="295"/>
                  </a:cubicBezTo>
                  <a:cubicBezTo>
                    <a:pt x="25347" y="295"/>
                    <a:pt x="25112" y="303"/>
                    <a:pt x="24884" y="368"/>
                  </a:cubicBezTo>
                  <a:cubicBezTo>
                    <a:pt x="23166" y="580"/>
                    <a:pt x="21460" y="799"/>
                    <a:pt x="19834" y="1491"/>
                  </a:cubicBezTo>
                  <a:cubicBezTo>
                    <a:pt x="17846" y="2337"/>
                    <a:pt x="15796" y="3072"/>
                    <a:pt x="14126" y="4480"/>
                  </a:cubicBezTo>
                  <a:cubicBezTo>
                    <a:pt x="13081" y="5360"/>
                    <a:pt x="11943" y="6125"/>
                    <a:pt x="11041" y="7198"/>
                  </a:cubicBezTo>
                  <a:cubicBezTo>
                    <a:pt x="10112" y="8302"/>
                    <a:pt x="9139" y="9409"/>
                    <a:pt x="8067" y="10357"/>
                  </a:cubicBezTo>
                  <a:cubicBezTo>
                    <a:pt x="7314" y="11024"/>
                    <a:pt x="6802" y="11871"/>
                    <a:pt x="6271" y="12613"/>
                  </a:cubicBezTo>
                  <a:cubicBezTo>
                    <a:pt x="5605" y="13541"/>
                    <a:pt x="4774" y="14395"/>
                    <a:pt x="4302" y="15507"/>
                  </a:cubicBezTo>
                  <a:cubicBezTo>
                    <a:pt x="3889" y="16482"/>
                    <a:pt x="2960" y="17208"/>
                    <a:pt x="2809" y="18363"/>
                  </a:cubicBezTo>
                  <a:cubicBezTo>
                    <a:pt x="2782" y="18568"/>
                    <a:pt x="2838" y="18981"/>
                    <a:pt x="2487" y="19051"/>
                  </a:cubicBezTo>
                  <a:cubicBezTo>
                    <a:pt x="1957" y="19158"/>
                    <a:pt x="1905" y="19695"/>
                    <a:pt x="1937" y="19947"/>
                  </a:cubicBezTo>
                  <a:cubicBezTo>
                    <a:pt x="2076" y="21074"/>
                    <a:pt x="1181" y="21852"/>
                    <a:pt x="1045" y="22946"/>
                  </a:cubicBezTo>
                  <a:cubicBezTo>
                    <a:pt x="927" y="23907"/>
                    <a:pt x="937" y="24971"/>
                    <a:pt x="579" y="25951"/>
                  </a:cubicBezTo>
                  <a:cubicBezTo>
                    <a:pt x="253" y="26844"/>
                    <a:pt x="346" y="27834"/>
                    <a:pt x="375" y="28782"/>
                  </a:cubicBezTo>
                  <a:cubicBezTo>
                    <a:pt x="388" y="29160"/>
                    <a:pt x="1" y="29441"/>
                    <a:pt x="147" y="29772"/>
                  </a:cubicBezTo>
                  <a:cubicBezTo>
                    <a:pt x="577" y="30747"/>
                    <a:pt x="241" y="31779"/>
                    <a:pt x="450" y="32794"/>
                  </a:cubicBezTo>
                  <a:cubicBezTo>
                    <a:pt x="801" y="34499"/>
                    <a:pt x="699" y="36293"/>
                    <a:pt x="1384" y="37949"/>
                  </a:cubicBezTo>
                  <a:cubicBezTo>
                    <a:pt x="1726" y="38778"/>
                    <a:pt x="1647" y="39748"/>
                    <a:pt x="2025" y="40520"/>
                  </a:cubicBezTo>
                  <a:cubicBezTo>
                    <a:pt x="3013" y="42528"/>
                    <a:pt x="3647" y="44672"/>
                    <a:pt x="4559" y="46712"/>
                  </a:cubicBezTo>
                  <a:cubicBezTo>
                    <a:pt x="5601" y="49047"/>
                    <a:pt x="6813" y="51280"/>
                    <a:pt x="7957" y="53556"/>
                  </a:cubicBezTo>
                  <a:cubicBezTo>
                    <a:pt x="8681" y="54998"/>
                    <a:pt x="9830" y="56132"/>
                    <a:pt x="10596" y="57562"/>
                  </a:cubicBezTo>
                  <a:cubicBezTo>
                    <a:pt x="11246" y="58777"/>
                    <a:pt x="12134" y="59913"/>
                    <a:pt x="12952" y="61058"/>
                  </a:cubicBezTo>
                  <a:cubicBezTo>
                    <a:pt x="14164" y="62758"/>
                    <a:pt x="15611" y="64262"/>
                    <a:pt x="16979" y="65828"/>
                  </a:cubicBezTo>
                  <a:cubicBezTo>
                    <a:pt x="18305" y="67346"/>
                    <a:pt x="19634" y="68867"/>
                    <a:pt x="21037" y="70323"/>
                  </a:cubicBezTo>
                  <a:cubicBezTo>
                    <a:pt x="22101" y="71425"/>
                    <a:pt x="22937" y="72734"/>
                    <a:pt x="24135" y="73731"/>
                  </a:cubicBezTo>
                  <a:cubicBezTo>
                    <a:pt x="24973" y="74429"/>
                    <a:pt x="25625" y="75327"/>
                    <a:pt x="26370" y="76122"/>
                  </a:cubicBezTo>
                  <a:cubicBezTo>
                    <a:pt x="26739" y="76515"/>
                    <a:pt x="27136" y="77076"/>
                    <a:pt x="27833" y="77076"/>
                  </a:cubicBezTo>
                  <a:cubicBezTo>
                    <a:pt x="27973" y="77076"/>
                    <a:pt x="28126" y="77053"/>
                    <a:pt x="28292" y="77002"/>
                  </a:cubicBezTo>
                  <a:cubicBezTo>
                    <a:pt x="28990" y="76785"/>
                    <a:pt x="29259" y="76202"/>
                    <a:pt x="29764" y="75842"/>
                  </a:cubicBezTo>
                  <a:cubicBezTo>
                    <a:pt x="31056" y="74920"/>
                    <a:pt x="32127" y="73750"/>
                    <a:pt x="33240" y="72635"/>
                  </a:cubicBezTo>
                  <a:cubicBezTo>
                    <a:pt x="33712" y="72164"/>
                    <a:pt x="34001" y="71504"/>
                    <a:pt x="34492" y="71061"/>
                  </a:cubicBezTo>
                  <a:cubicBezTo>
                    <a:pt x="34848" y="70740"/>
                    <a:pt x="35232" y="70337"/>
                    <a:pt x="35371" y="70002"/>
                  </a:cubicBezTo>
                  <a:cubicBezTo>
                    <a:pt x="35910" y="68711"/>
                    <a:pt x="37150" y="68101"/>
                    <a:pt x="37937" y="67073"/>
                  </a:cubicBezTo>
                  <a:cubicBezTo>
                    <a:pt x="38352" y="66530"/>
                    <a:pt x="39033" y="66180"/>
                    <a:pt x="39405" y="65673"/>
                  </a:cubicBezTo>
                  <a:cubicBezTo>
                    <a:pt x="40102" y="64723"/>
                    <a:pt x="40671" y="63655"/>
                    <a:pt x="41478" y="62797"/>
                  </a:cubicBezTo>
                  <a:cubicBezTo>
                    <a:pt x="42131" y="62103"/>
                    <a:pt x="42676" y="61326"/>
                    <a:pt x="43242" y="60584"/>
                  </a:cubicBezTo>
                  <a:cubicBezTo>
                    <a:pt x="43683" y="60005"/>
                    <a:pt x="44248" y="59545"/>
                    <a:pt x="44657" y="58927"/>
                  </a:cubicBezTo>
                  <a:cubicBezTo>
                    <a:pt x="45052" y="58335"/>
                    <a:pt x="45370" y="57615"/>
                    <a:pt x="46049" y="57240"/>
                  </a:cubicBezTo>
                  <a:cubicBezTo>
                    <a:pt x="46309" y="57096"/>
                    <a:pt x="46407" y="56880"/>
                    <a:pt x="46513" y="56618"/>
                  </a:cubicBezTo>
                  <a:cubicBezTo>
                    <a:pt x="46916" y="55625"/>
                    <a:pt x="47710" y="54866"/>
                    <a:pt x="48292" y="53993"/>
                  </a:cubicBezTo>
                  <a:cubicBezTo>
                    <a:pt x="48900" y="53079"/>
                    <a:pt x="49621" y="52201"/>
                    <a:pt x="50181" y="51235"/>
                  </a:cubicBezTo>
                  <a:cubicBezTo>
                    <a:pt x="50984" y="49846"/>
                    <a:pt x="51720" y="48419"/>
                    <a:pt x="52501" y="47017"/>
                  </a:cubicBezTo>
                  <a:cubicBezTo>
                    <a:pt x="53131" y="45892"/>
                    <a:pt x="53640" y="44703"/>
                    <a:pt x="54021" y="43472"/>
                  </a:cubicBezTo>
                  <a:cubicBezTo>
                    <a:pt x="54466" y="42013"/>
                    <a:pt x="54809" y="40526"/>
                    <a:pt x="55289" y="39072"/>
                  </a:cubicBezTo>
                  <a:cubicBezTo>
                    <a:pt x="55817" y="37474"/>
                    <a:pt x="56052" y="35789"/>
                    <a:pt x="56522" y="34162"/>
                  </a:cubicBezTo>
                  <a:cubicBezTo>
                    <a:pt x="56948" y="32692"/>
                    <a:pt x="57139" y="31142"/>
                    <a:pt x="57304" y="29612"/>
                  </a:cubicBezTo>
                  <a:cubicBezTo>
                    <a:pt x="57455" y="28235"/>
                    <a:pt x="57640" y="26808"/>
                    <a:pt x="57438" y="25458"/>
                  </a:cubicBezTo>
                  <a:cubicBezTo>
                    <a:pt x="57046" y="22845"/>
                    <a:pt x="56606" y="20219"/>
                    <a:pt x="55574" y="17749"/>
                  </a:cubicBezTo>
                  <a:cubicBezTo>
                    <a:pt x="55451" y="17455"/>
                    <a:pt x="55484" y="17081"/>
                    <a:pt x="55322" y="16821"/>
                  </a:cubicBezTo>
                  <a:cubicBezTo>
                    <a:pt x="54442" y="15406"/>
                    <a:pt x="54083" y="13764"/>
                    <a:pt x="53153" y="12329"/>
                  </a:cubicBezTo>
                  <a:cubicBezTo>
                    <a:pt x="52408" y="11182"/>
                    <a:pt x="51569" y="10152"/>
                    <a:pt x="50683" y="9160"/>
                  </a:cubicBezTo>
                  <a:cubicBezTo>
                    <a:pt x="49286" y="7595"/>
                    <a:pt x="47659" y="6263"/>
                    <a:pt x="45868" y="5162"/>
                  </a:cubicBezTo>
                  <a:cubicBezTo>
                    <a:pt x="45307" y="4817"/>
                    <a:pt x="44838" y="4200"/>
                    <a:pt x="44286" y="4061"/>
                  </a:cubicBezTo>
                  <a:cubicBezTo>
                    <a:pt x="43163" y="3776"/>
                    <a:pt x="42409" y="2728"/>
                    <a:pt x="41202" y="2712"/>
                  </a:cubicBezTo>
                  <a:cubicBezTo>
                    <a:pt x="41179" y="2712"/>
                    <a:pt x="41154" y="2686"/>
                    <a:pt x="41134" y="2668"/>
                  </a:cubicBezTo>
                  <a:cubicBezTo>
                    <a:pt x="40074" y="1740"/>
                    <a:pt x="38652" y="1713"/>
                    <a:pt x="37418" y="1225"/>
                  </a:cubicBezTo>
                  <a:cubicBezTo>
                    <a:pt x="36992" y="1057"/>
                    <a:pt x="36544" y="737"/>
                    <a:pt x="36026" y="737"/>
                  </a:cubicBezTo>
                  <a:cubicBezTo>
                    <a:pt x="35823" y="737"/>
                    <a:pt x="35610" y="786"/>
                    <a:pt x="35383" y="912"/>
                  </a:cubicBezTo>
                  <a:cubicBezTo>
                    <a:pt x="35377" y="916"/>
                    <a:pt x="35367" y="917"/>
                    <a:pt x="35355" y="917"/>
                  </a:cubicBezTo>
                  <a:cubicBezTo>
                    <a:pt x="35204" y="917"/>
                    <a:pt x="34653" y="641"/>
                    <a:pt x="34234" y="641"/>
                  </a:cubicBezTo>
                  <a:cubicBezTo>
                    <a:pt x="34169" y="641"/>
                    <a:pt x="34107" y="648"/>
                    <a:pt x="34050" y="663"/>
                  </a:cubicBezTo>
                  <a:cubicBezTo>
                    <a:pt x="33989" y="680"/>
                    <a:pt x="33933" y="687"/>
                    <a:pt x="33880" y="687"/>
                  </a:cubicBezTo>
                  <a:cubicBezTo>
                    <a:pt x="33481" y="687"/>
                    <a:pt x="33297" y="264"/>
                    <a:pt x="32932" y="264"/>
                  </a:cubicBezTo>
                  <a:cubicBezTo>
                    <a:pt x="32926" y="264"/>
                    <a:pt x="32919" y="264"/>
                    <a:pt x="32912" y="265"/>
                  </a:cubicBezTo>
                  <a:cubicBezTo>
                    <a:pt x="32573" y="280"/>
                    <a:pt x="32232" y="292"/>
                    <a:pt x="31891" y="292"/>
                  </a:cubicBezTo>
                  <a:cubicBezTo>
                    <a:pt x="31208" y="292"/>
                    <a:pt x="30528" y="245"/>
                    <a:pt x="29874" y="84"/>
                  </a:cubicBezTo>
                  <a:cubicBezTo>
                    <a:pt x="29683" y="37"/>
                    <a:pt x="29464" y="17"/>
                    <a:pt x="29259" y="17"/>
                  </a:cubicBezTo>
                  <a:cubicBezTo>
                    <a:pt x="28917" y="17"/>
                    <a:pt x="28613" y="72"/>
                    <a:pt x="28543" y="148"/>
                  </a:cubicBezTo>
                  <a:cubicBezTo>
                    <a:pt x="28458" y="242"/>
                    <a:pt x="28377" y="277"/>
                    <a:pt x="28301" y="277"/>
                  </a:cubicBezTo>
                  <a:cubicBezTo>
                    <a:pt x="28087" y="277"/>
                    <a:pt x="27911" y="1"/>
                    <a:pt x="2776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Google Shape;2108;p89"/>
          <p:cNvSpPr/>
          <p:nvPr/>
        </p:nvSpPr>
        <p:spPr>
          <a:xfrm>
            <a:off x="1719775" y="1718675"/>
            <a:ext cx="5753100" cy="2567700"/>
          </a:xfrm>
          <a:prstGeom prst="roundRect">
            <a:avLst>
              <a:gd name="adj" fmla="val 13942"/>
            </a:avLst>
          </a:prstGeom>
          <a:solidFill>
            <a:srgbClr val="FEB8B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9" name="Google Shape;2109;p89"/>
          <p:cNvSpPr txBox="1">
            <a:spLocks noGrp="1"/>
          </p:cNvSpPr>
          <p:nvPr>
            <p:ph type="subTitle" idx="1"/>
          </p:nvPr>
        </p:nvSpPr>
        <p:spPr>
          <a:xfrm>
            <a:off x="1719775" y="1665875"/>
            <a:ext cx="5661900" cy="256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What information do you think we are able to learn from oral histories?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ctr" rt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Why do you think it is important for us to listen to these oral histories?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110" name="Google Shape;2110;p89"/>
          <p:cNvSpPr/>
          <p:nvPr/>
        </p:nvSpPr>
        <p:spPr>
          <a:xfrm rot="5400000">
            <a:off x="3212097" y="64393"/>
            <a:ext cx="2719813" cy="5876268"/>
          </a:xfrm>
          <a:custGeom>
            <a:avLst/>
            <a:gdLst/>
            <a:ahLst/>
            <a:cxnLst/>
            <a:rect l="l" t="t" r="r" b="b"/>
            <a:pathLst>
              <a:path w="65863" h="92137" extrusionOk="0">
                <a:moveTo>
                  <a:pt x="32655" y="958"/>
                </a:moveTo>
                <a:cubicBezTo>
                  <a:pt x="32876" y="958"/>
                  <a:pt x="33088" y="1031"/>
                  <a:pt x="33295" y="1057"/>
                </a:cubicBezTo>
                <a:cubicBezTo>
                  <a:pt x="33541" y="1089"/>
                  <a:pt x="33787" y="1098"/>
                  <a:pt x="34032" y="1098"/>
                </a:cubicBezTo>
                <a:cubicBezTo>
                  <a:pt x="34416" y="1098"/>
                  <a:pt x="34798" y="1075"/>
                  <a:pt x="35181" y="1075"/>
                </a:cubicBezTo>
                <a:cubicBezTo>
                  <a:pt x="35282" y="1075"/>
                  <a:pt x="35382" y="1076"/>
                  <a:pt x="35483" y="1080"/>
                </a:cubicBezTo>
                <a:cubicBezTo>
                  <a:pt x="36600" y="1124"/>
                  <a:pt x="37718" y="1205"/>
                  <a:pt x="38846" y="1205"/>
                </a:cubicBezTo>
                <a:cubicBezTo>
                  <a:pt x="38948" y="1205"/>
                  <a:pt x="39051" y="1204"/>
                  <a:pt x="39154" y="1203"/>
                </a:cubicBezTo>
                <a:cubicBezTo>
                  <a:pt x="39316" y="1200"/>
                  <a:pt x="39478" y="1199"/>
                  <a:pt x="39640" y="1199"/>
                </a:cubicBezTo>
                <a:cubicBezTo>
                  <a:pt x="40163" y="1199"/>
                  <a:pt x="40690" y="1209"/>
                  <a:pt x="41214" y="1209"/>
                </a:cubicBezTo>
                <a:cubicBezTo>
                  <a:pt x="41389" y="1209"/>
                  <a:pt x="41563" y="1208"/>
                  <a:pt x="41737" y="1205"/>
                </a:cubicBezTo>
                <a:cubicBezTo>
                  <a:pt x="43184" y="1181"/>
                  <a:pt x="44631" y="1214"/>
                  <a:pt x="46082" y="1138"/>
                </a:cubicBezTo>
                <a:cubicBezTo>
                  <a:pt x="46292" y="1127"/>
                  <a:pt x="46515" y="1117"/>
                  <a:pt x="46745" y="1117"/>
                </a:cubicBezTo>
                <a:cubicBezTo>
                  <a:pt x="47157" y="1117"/>
                  <a:pt x="47590" y="1150"/>
                  <a:pt x="48013" y="1271"/>
                </a:cubicBezTo>
                <a:cubicBezTo>
                  <a:pt x="48120" y="1301"/>
                  <a:pt x="48239" y="1312"/>
                  <a:pt x="48364" y="1312"/>
                </a:cubicBezTo>
                <a:cubicBezTo>
                  <a:pt x="48626" y="1312"/>
                  <a:pt x="48920" y="1267"/>
                  <a:pt x="49209" y="1267"/>
                </a:cubicBezTo>
                <a:cubicBezTo>
                  <a:pt x="49338" y="1267"/>
                  <a:pt x="49467" y="1276"/>
                  <a:pt x="49591" y="1302"/>
                </a:cubicBezTo>
                <a:cubicBezTo>
                  <a:pt x="50530" y="1496"/>
                  <a:pt x="51515" y="1491"/>
                  <a:pt x="52473" y="1673"/>
                </a:cubicBezTo>
                <a:cubicBezTo>
                  <a:pt x="53312" y="1833"/>
                  <a:pt x="54174" y="2005"/>
                  <a:pt x="55071" y="2055"/>
                </a:cubicBezTo>
                <a:cubicBezTo>
                  <a:pt x="55996" y="2105"/>
                  <a:pt x="57003" y="2182"/>
                  <a:pt x="57756" y="2558"/>
                </a:cubicBezTo>
                <a:cubicBezTo>
                  <a:pt x="58384" y="2871"/>
                  <a:pt x="59141" y="3103"/>
                  <a:pt x="59576" y="3639"/>
                </a:cubicBezTo>
                <a:cubicBezTo>
                  <a:pt x="59971" y="4129"/>
                  <a:pt x="60415" y="4606"/>
                  <a:pt x="60854" y="5080"/>
                </a:cubicBezTo>
                <a:cubicBezTo>
                  <a:pt x="61245" y="5503"/>
                  <a:pt x="61151" y="6036"/>
                  <a:pt x="61508" y="6454"/>
                </a:cubicBezTo>
                <a:cubicBezTo>
                  <a:pt x="62068" y="7112"/>
                  <a:pt x="61698" y="7875"/>
                  <a:pt x="62034" y="8581"/>
                </a:cubicBezTo>
                <a:cubicBezTo>
                  <a:pt x="62249" y="9032"/>
                  <a:pt x="62370" y="9574"/>
                  <a:pt x="62414" y="10101"/>
                </a:cubicBezTo>
                <a:cubicBezTo>
                  <a:pt x="62453" y="10557"/>
                  <a:pt x="62056" y="11096"/>
                  <a:pt x="62658" y="11510"/>
                </a:cubicBezTo>
                <a:cubicBezTo>
                  <a:pt x="62117" y="11790"/>
                  <a:pt x="62966" y="12221"/>
                  <a:pt x="62447" y="12503"/>
                </a:cubicBezTo>
                <a:cubicBezTo>
                  <a:pt x="62680" y="12709"/>
                  <a:pt x="62670" y="13063"/>
                  <a:pt x="62640" y="13195"/>
                </a:cubicBezTo>
                <a:cubicBezTo>
                  <a:pt x="62518" y="13722"/>
                  <a:pt x="62847" y="14206"/>
                  <a:pt x="62772" y="14700"/>
                </a:cubicBezTo>
                <a:cubicBezTo>
                  <a:pt x="62725" y="15011"/>
                  <a:pt x="62536" y="15293"/>
                  <a:pt x="63002" y="15517"/>
                </a:cubicBezTo>
                <a:cubicBezTo>
                  <a:pt x="63039" y="15535"/>
                  <a:pt x="63042" y="15651"/>
                  <a:pt x="63001" y="15682"/>
                </a:cubicBezTo>
                <a:cubicBezTo>
                  <a:pt x="62350" y="16164"/>
                  <a:pt x="62915" y="16662"/>
                  <a:pt x="62973" y="17150"/>
                </a:cubicBezTo>
                <a:cubicBezTo>
                  <a:pt x="62993" y="17314"/>
                  <a:pt x="62866" y="17459"/>
                  <a:pt x="62916" y="17609"/>
                </a:cubicBezTo>
                <a:cubicBezTo>
                  <a:pt x="63066" y="18065"/>
                  <a:pt x="63249" y="18516"/>
                  <a:pt x="63059" y="18990"/>
                </a:cubicBezTo>
                <a:cubicBezTo>
                  <a:pt x="63053" y="19003"/>
                  <a:pt x="63049" y="19027"/>
                  <a:pt x="63060" y="19035"/>
                </a:cubicBezTo>
                <a:cubicBezTo>
                  <a:pt x="63657" y="19486"/>
                  <a:pt x="63122" y="19997"/>
                  <a:pt x="63210" y="20479"/>
                </a:cubicBezTo>
                <a:cubicBezTo>
                  <a:pt x="63304" y="20990"/>
                  <a:pt x="63261" y="21515"/>
                  <a:pt x="63354" y="22028"/>
                </a:cubicBezTo>
                <a:cubicBezTo>
                  <a:pt x="63476" y="22692"/>
                  <a:pt x="63329" y="23349"/>
                  <a:pt x="63335" y="24008"/>
                </a:cubicBezTo>
                <a:cubicBezTo>
                  <a:pt x="63336" y="24054"/>
                  <a:pt x="63309" y="24116"/>
                  <a:pt x="63341" y="24146"/>
                </a:cubicBezTo>
                <a:cubicBezTo>
                  <a:pt x="63453" y="24254"/>
                  <a:pt x="63661" y="24339"/>
                  <a:pt x="63690" y="24453"/>
                </a:cubicBezTo>
                <a:cubicBezTo>
                  <a:pt x="63706" y="24515"/>
                  <a:pt x="63665" y="24531"/>
                  <a:pt x="63606" y="24531"/>
                </a:cubicBezTo>
                <a:cubicBezTo>
                  <a:pt x="63543" y="24531"/>
                  <a:pt x="63458" y="24512"/>
                  <a:pt x="63403" y="24512"/>
                </a:cubicBezTo>
                <a:cubicBezTo>
                  <a:pt x="63355" y="24512"/>
                  <a:pt x="63329" y="24526"/>
                  <a:pt x="63358" y="24580"/>
                </a:cubicBezTo>
                <a:cubicBezTo>
                  <a:pt x="63503" y="24853"/>
                  <a:pt x="63283" y="25127"/>
                  <a:pt x="63451" y="25383"/>
                </a:cubicBezTo>
                <a:cubicBezTo>
                  <a:pt x="63486" y="25438"/>
                  <a:pt x="63592" y="25509"/>
                  <a:pt x="63572" y="25537"/>
                </a:cubicBezTo>
                <a:cubicBezTo>
                  <a:pt x="63042" y="26277"/>
                  <a:pt x="63784" y="27642"/>
                  <a:pt x="63906" y="28448"/>
                </a:cubicBezTo>
                <a:cubicBezTo>
                  <a:pt x="64142" y="29996"/>
                  <a:pt x="63916" y="31704"/>
                  <a:pt x="63889" y="33267"/>
                </a:cubicBezTo>
                <a:lnTo>
                  <a:pt x="63800" y="38581"/>
                </a:lnTo>
                <a:cubicBezTo>
                  <a:pt x="63721" y="43326"/>
                  <a:pt x="63859" y="48070"/>
                  <a:pt x="64043" y="52811"/>
                </a:cubicBezTo>
                <a:cubicBezTo>
                  <a:pt x="64124" y="54881"/>
                  <a:pt x="64556" y="57249"/>
                  <a:pt x="64144" y="59284"/>
                </a:cubicBezTo>
                <a:cubicBezTo>
                  <a:pt x="63810" y="60940"/>
                  <a:pt x="63747" y="62392"/>
                  <a:pt x="64016" y="64094"/>
                </a:cubicBezTo>
                <a:cubicBezTo>
                  <a:pt x="64119" y="64740"/>
                  <a:pt x="64056" y="65376"/>
                  <a:pt x="64042" y="66017"/>
                </a:cubicBezTo>
                <a:cubicBezTo>
                  <a:pt x="64017" y="67125"/>
                  <a:pt x="63949" y="68232"/>
                  <a:pt x="64071" y="69340"/>
                </a:cubicBezTo>
                <a:cubicBezTo>
                  <a:pt x="64111" y="69698"/>
                  <a:pt x="64043" y="70083"/>
                  <a:pt x="64138" y="70430"/>
                </a:cubicBezTo>
                <a:cubicBezTo>
                  <a:pt x="64251" y="70844"/>
                  <a:pt x="64082" y="71272"/>
                  <a:pt x="64315" y="71666"/>
                </a:cubicBezTo>
                <a:cubicBezTo>
                  <a:pt x="64381" y="71777"/>
                  <a:pt x="64323" y="71840"/>
                  <a:pt x="64255" y="71918"/>
                </a:cubicBezTo>
                <a:cubicBezTo>
                  <a:pt x="64163" y="72028"/>
                  <a:pt x="63961" y="72144"/>
                  <a:pt x="64347" y="72192"/>
                </a:cubicBezTo>
                <a:cubicBezTo>
                  <a:pt x="64498" y="72210"/>
                  <a:pt x="64491" y="72385"/>
                  <a:pt x="64392" y="72420"/>
                </a:cubicBezTo>
                <a:cubicBezTo>
                  <a:pt x="63835" y="72622"/>
                  <a:pt x="64430" y="72904"/>
                  <a:pt x="64273" y="73126"/>
                </a:cubicBezTo>
                <a:cubicBezTo>
                  <a:pt x="64711" y="73201"/>
                  <a:pt x="64495" y="73539"/>
                  <a:pt x="64469" y="73605"/>
                </a:cubicBezTo>
                <a:cubicBezTo>
                  <a:pt x="64220" y="74268"/>
                  <a:pt x="64502" y="74929"/>
                  <a:pt x="64414" y="75582"/>
                </a:cubicBezTo>
                <a:cubicBezTo>
                  <a:pt x="64316" y="76315"/>
                  <a:pt x="64414" y="77044"/>
                  <a:pt x="64408" y="77773"/>
                </a:cubicBezTo>
                <a:cubicBezTo>
                  <a:pt x="64403" y="78602"/>
                  <a:pt x="64133" y="79435"/>
                  <a:pt x="64202" y="80257"/>
                </a:cubicBezTo>
                <a:cubicBezTo>
                  <a:pt x="64246" y="80787"/>
                  <a:pt x="63725" y="81316"/>
                  <a:pt x="64211" y="81834"/>
                </a:cubicBezTo>
                <a:cubicBezTo>
                  <a:pt x="63755" y="82253"/>
                  <a:pt x="64183" y="82741"/>
                  <a:pt x="63993" y="83199"/>
                </a:cubicBezTo>
                <a:cubicBezTo>
                  <a:pt x="63757" y="83765"/>
                  <a:pt x="63810" y="84375"/>
                  <a:pt x="63626" y="84961"/>
                </a:cubicBezTo>
                <a:cubicBezTo>
                  <a:pt x="63419" y="85621"/>
                  <a:pt x="63028" y="86225"/>
                  <a:pt x="62746" y="86857"/>
                </a:cubicBezTo>
                <a:cubicBezTo>
                  <a:pt x="62492" y="87421"/>
                  <a:pt x="61939" y="87757"/>
                  <a:pt x="61445" y="88140"/>
                </a:cubicBezTo>
                <a:cubicBezTo>
                  <a:pt x="61118" y="88395"/>
                  <a:pt x="60645" y="88593"/>
                  <a:pt x="60297" y="88825"/>
                </a:cubicBezTo>
                <a:cubicBezTo>
                  <a:pt x="59842" y="89129"/>
                  <a:pt x="59284" y="89243"/>
                  <a:pt x="58799" y="89468"/>
                </a:cubicBezTo>
                <a:cubicBezTo>
                  <a:pt x="58255" y="89719"/>
                  <a:pt x="57595" y="89907"/>
                  <a:pt x="56948" y="89907"/>
                </a:cubicBezTo>
                <a:cubicBezTo>
                  <a:pt x="56916" y="89907"/>
                  <a:pt x="56885" y="89907"/>
                  <a:pt x="56854" y="89906"/>
                </a:cubicBezTo>
                <a:cubicBezTo>
                  <a:pt x="56819" y="89905"/>
                  <a:pt x="56786" y="89905"/>
                  <a:pt x="56752" y="89905"/>
                </a:cubicBezTo>
                <a:cubicBezTo>
                  <a:pt x="56068" y="89905"/>
                  <a:pt x="55484" y="90111"/>
                  <a:pt x="54873" y="90232"/>
                </a:cubicBezTo>
                <a:cubicBezTo>
                  <a:pt x="54158" y="90375"/>
                  <a:pt x="53430" y="90423"/>
                  <a:pt x="52756" y="90530"/>
                </a:cubicBezTo>
                <a:cubicBezTo>
                  <a:pt x="52676" y="90515"/>
                  <a:pt x="52599" y="90509"/>
                  <a:pt x="52523" y="90509"/>
                </a:cubicBezTo>
                <a:cubicBezTo>
                  <a:pt x="52130" y="90509"/>
                  <a:pt x="51787" y="90679"/>
                  <a:pt x="51408" y="90679"/>
                </a:cubicBezTo>
                <a:cubicBezTo>
                  <a:pt x="51349" y="90679"/>
                  <a:pt x="51289" y="90675"/>
                  <a:pt x="51227" y="90666"/>
                </a:cubicBezTo>
                <a:cubicBezTo>
                  <a:pt x="51189" y="90660"/>
                  <a:pt x="51150" y="90657"/>
                  <a:pt x="51112" y="90657"/>
                </a:cubicBezTo>
                <a:cubicBezTo>
                  <a:pt x="50862" y="90657"/>
                  <a:pt x="50604" y="90767"/>
                  <a:pt x="50346" y="90767"/>
                </a:cubicBezTo>
                <a:cubicBezTo>
                  <a:pt x="50213" y="90767"/>
                  <a:pt x="50080" y="90738"/>
                  <a:pt x="49949" y="90650"/>
                </a:cubicBezTo>
                <a:cubicBezTo>
                  <a:pt x="49941" y="90645"/>
                  <a:pt x="49928" y="90643"/>
                  <a:pt x="49912" y="90643"/>
                </a:cubicBezTo>
                <a:cubicBezTo>
                  <a:pt x="49871" y="90643"/>
                  <a:pt x="49809" y="90657"/>
                  <a:pt x="49768" y="90671"/>
                </a:cubicBezTo>
                <a:cubicBezTo>
                  <a:pt x="49115" y="90882"/>
                  <a:pt x="48411" y="90854"/>
                  <a:pt x="47721" y="90904"/>
                </a:cubicBezTo>
                <a:cubicBezTo>
                  <a:pt x="46789" y="90971"/>
                  <a:pt x="45858" y="91038"/>
                  <a:pt x="44922" y="91038"/>
                </a:cubicBezTo>
                <a:cubicBezTo>
                  <a:pt x="44859" y="91038"/>
                  <a:pt x="44797" y="91038"/>
                  <a:pt x="44734" y="91037"/>
                </a:cubicBezTo>
                <a:cubicBezTo>
                  <a:pt x="43996" y="91028"/>
                  <a:pt x="43259" y="91010"/>
                  <a:pt x="42522" y="90981"/>
                </a:cubicBezTo>
                <a:cubicBezTo>
                  <a:pt x="42502" y="90980"/>
                  <a:pt x="42482" y="90980"/>
                  <a:pt x="42462" y="90980"/>
                </a:cubicBezTo>
                <a:cubicBezTo>
                  <a:pt x="42163" y="90980"/>
                  <a:pt x="41892" y="91070"/>
                  <a:pt x="41579" y="91070"/>
                </a:cubicBezTo>
                <a:cubicBezTo>
                  <a:pt x="41558" y="91070"/>
                  <a:pt x="41537" y="91070"/>
                  <a:pt x="41516" y="91069"/>
                </a:cubicBezTo>
                <a:cubicBezTo>
                  <a:pt x="40903" y="91043"/>
                  <a:pt x="40291" y="91021"/>
                  <a:pt x="39677" y="90982"/>
                </a:cubicBezTo>
                <a:cubicBezTo>
                  <a:pt x="39367" y="90964"/>
                  <a:pt x="39057" y="90955"/>
                  <a:pt x="38746" y="90955"/>
                </a:cubicBezTo>
                <a:cubicBezTo>
                  <a:pt x="38391" y="90955"/>
                  <a:pt x="38036" y="90967"/>
                  <a:pt x="37681" y="90991"/>
                </a:cubicBezTo>
                <a:cubicBezTo>
                  <a:pt x="37594" y="90996"/>
                  <a:pt x="37508" y="90998"/>
                  <a:pt x="37421" y="90998"/>
                </a:cubicBezTo>
                <a:cubicBezTo>
                  <a:pt x="36901" y="90998"/>
                  <a:pt x="36384" y="90916"/>
                  <a:pt x="35854" y="90916"/>
                </a:cubicBezTo>
                <a:cubicBezTo>
                  <a:pt x="35845" y="90916"/>
                  <a:pt x="35835" y="90916"/>
                  <a:pt x="35825" y="90916"/>
                </a:cubicBezTo>
                <a:cubicBezTo>
                  <a:pt x="35368" y="90919"/>
                  <a:pt x="34912" y="91001"/>
                  <a:pt x="34458" y="91001"/>
                </a:cubicBezTo>
                <a:cubicBezTo>
                  <a:pt x="34294" y="91001"/>
                  <a:pt x="34131" y="90990"/>
                  <a:pt x="33968" y="90961"/>
                </a:cubicBezTo>
                <a:cubicBezTo>
                  <a:pt x="33866" y="90943"/>
                  <a:pt x="33764" y="90936"/>
                  <a:pt x="33663" y="90936"/>
                </a:cubicBezTo>
                <a:cubicBezTo>
                  <a:pt x="33307" y="90936"/>
                  <a:pt x="32958" y="91024"/>
                  <a:pt x="32623" y="91024"/>
                </a:cubicBezTo>
                <a:cubicBezTo>
                  <a:pt x="32548" y="91024"/>
                  <a:pt x="32473" y="91020"/>
                  <a:pt x="32399" y="91009"/>
                </a:cubicBezTo>
                <a:cubicBezTo>
                  <a:pt x="31991" y="90948"/>
                  <a:pt x="31579" y="90937"/>
                  <a:pt x="31167" y="90937"/>
                </a:cubicBezTo>
                <a:cubicBezTo>
                  <a:pt x="30952" y="90937"/>
                  <a:pt x="30738" y="90940"/>
                  <a:pt x="30523" y="90940"/>
                </a:cubicBezTo>
                <a:cubicBezTo>
                  <a:pt x="30019" y="90940"/>
                  <a:pt x="29515" y="90925"/>
                  <a:pt x="29013" y="90821"/>
                </a:cubicBezTo>
                <a:cubicBezTo>
                  <a:pt x="28881" y="90794"/>
                  <a:pt x="28738" y="90784"/>
                  <a:pt x="28588" y="90784"/>
                </a:cubicBezTo>
                <a:cubicBezTo>
                  <a:pt x="28232" y="90784"/>
                  <a:pt x="27837" y="90838"/>
                  <a:pt x="27466" y="90838"/>
                </a:cubicBezTo>
                <a:cubicBezTo>
                  <a:pt x="27428" y="90838"/>
                  <a:pt x="27391" y="90838"/>
                  <a:pt x="27355" y="90837"/>
                </a:cubicBezTo>
                <a:cubicBezTo>
                  <a:pt x="27297" y="90835"/>
                  <a:pt x="27239" y="90834"/>
                  <a:pt x="27181" y="90834"/>
                </a:cubicBezTo>
                <a:cubicBezTo>
                  <a:pt x="26649" y="90834"/>
                  <a:pt x="26109" y="90902"/>
                  <a:pt x="25590" y="90902"/>
                </a:cubicBezTo>
                <a:cubicBezTo>
                  <a:pt x="25392" y="90902"/>
                  <a:pt x="25197" y="90892"/>
                  <a:pt x="25006" y="90865"/>
                </a:cubicBezTo>
                <a:cubicBezTo>
                  <a:pt x="24719" y="90824"/>
                  <a:pt x="24435" y="90809"/>
                  <a:pt x="24154" y="90809"/>
                </a:cubicBezTo>
                <a:cubicBezTo>
                  <a:pt x="23500" y="90809"/>
                  <a:pt x="22860" y="90887"/>
                  <a:pt x="22213" y="90887"/>
                </a:cubicBezTo>
                <a:cubicBezTo>
                  <a:pt x="22142" y="90887"/>
                  <a:pt x="22071" y="90886"/>
                  <a:pt x="21999" y="90884"/>
                </a:cubicBezTo>
                <a:cubicBezTo>
                  <a:pt x="21765" y="90878"/>
                  <a:pt x="21529" y="90835"/>
                  <a:pt x="21302" y="90789"/>
                </a:cubicBezTo>
                <a:cubicBezTo>
                  <a:pt x="21026" y="90731"/>
                  <a:pt x="20759" y="90681"/>
                  <a:pt x="20480" y="90681"/>
                </a:cubicBezTo>
                <a:cubicBezTo>
                  <a:pt x="20318" y="90681"/>
                  <a:pt x="20152" y="90698"/>
                  <a:pt x="19977" y="90740"/>
                </a:cubicBezTo>
                <a:cubicBezTo>
                  <a:pt x="19864" y="90768"/>
                  <a:pt x="19749" y="90779"/>
                  <a:pt x="19632" y="90779"/>
                </a:cubicBezTo>
                <a:cubicBezTo>
                  <a:pt x="19276" y="90779"/>
                  <a:pt x="18907" y="90677"/>
                  <a:pt x="18547" y="90657"/>
                </a:cubicBezTo>
                <a:cubicBezTo>
                  <a:pt x="17422" y="90596"/>
                  <a:pt x="16304" y="90463"/>
                  <a:pt x="15172" y="90412"/>
                </a:cubicBezTo>
                <a:cubicBezTo>
                  <a:pt x="14790" y="90395"/>
                  <a:pt x="14392" y="90307"/>
                  <a:pt x="14009" y="90252"/>
                </a:cubicBezTo>
                <a:cubicBezTo>
                  <a:pt x="13672" y="90202"/>
                  <a:pt x="13367" y="90187"/>
                  <a:pt x="13031" y="90176"/>
                </a:cubicBezTo>
                <a:cubicBezTo>
                  <a:pt x="13025" y="90176"/>
                  <a:pt x="13020" y="90176"/>
                  <a:pt x="13014" y="90176"/>
                </a:cubicBezTo>
                <a:cubicBezTo>
                  <a:pt x="12929" y="90176"/>
                  <a:pt x="12823" y="90194"/>
                  <a:pt x="12716" y="90194"/>
                </a:cubicBezTo>
                <a:cubicBezTo>
                  <a:pt x="12568" y="90194"/>
                  <a:pt x="12417" y="90160"/>
                  <a:pt x="12314" y="89998"/>
                </a:cubicBezTo>
                <a:cubicBezTo>
                  <a:pt x="12288" y="89956"/>
                  <a:pt x="12256" y="89940"/>
                  <a:pt x="12219" y="89940"/>
                </a:cubicBezTo>
                <a:cubicBezTo>
                  <a:pt x="12102" y="89940"/>
                  <a:pt x="11939" y="90105"/>
                  <a:pt x="11773" y="90105"/>
                </a:cubicBezTo>
                <a:cubicBezTo>
                  <a:pt x="11760" y="90105"/>
                  <a:pt x="11747" y="90104"/>
                  <a:pt x="11734" y="90102"/>
                </a:cubicBezTo>
                <a:cubicBezTo>
                  <a:pt x="11411" y="90047"/>
                  <a:pt x="11121" y="89937"/>
                  <a:pt x="10767" y="89935"/>
                </a:cubicBezTo>
                <a:cubicBezTo>
                  <a:pt x="9650" y="89929"/>
                  <a:pt x="8561" y="89702"/>
                  <a:pt x="7497" y="89524"/>
                </a:cubicBezTo>
                <a:cubicBezTo>
                  <a:pt x="6870" y="89419"/>
                  <a:pt x="6037" y="89333"/>
                  <a:pt x="5549" y="88860"/>
                </a:cubicBezTo>
                <a:cubicBezTo>
                  <a:pt x="5427" y="88741"/>
                  <a:pt x="5113" y="88733"/>
                  <a:pt x="4920" y="88640"/>
                </a:cubicBezTo>
                <a:cubicBezTo>
                  <a:pt x="3903" y="88148"/>
                  <a:pt x="3249" y="87423"/>
                  <a:pt x="2609" y="86705"/>
                </a:cubicBezTo>
                <a:cubicBezTo>
                  <a:pt x="1949" y="85966"/>
                  <a:pt x="1834" y="85088"/>
                  <a:pt x="1801" y="84254"/>
                </a:cubicBezTo>
                <a:cubicBezTo>
                  <a:pt x="1777" y="83655"/>
                  <a:pt x="1819" y="83027"/>
                  <a:pt x="1833" y="82421"/>
                </a:cubicBezTo>
                <a:cubicBezTo>
                  <a:pt x="1847" y="81905"/>
                  <a:pt x="1865" y="81379"/>
                  <a:pt x="1860" y="80859"/>
                </a:cubicBezTo>
                <a:cubicBezTo>
                  <a:pt x="1859" y="80638"/>
                  <a:pt x="1924" y="80426"/>
                  <a:pt x="1931" y="80207"/>
                </a:cubicBezTo>
                <a:cubicBezTo>
                  <a:pt x="1981" y="78749"/>
                  <a:pt x="1872" y="77282"/>
                  <a:pt x="2027" y="75836"/>
                </a:cubicBezTo>
                <a:cubicBezTo>
                  <a:pt x="2140" y="74784"/>
                  <a:pt x="2051" y="73736"/>
                  <a:pt x="2059" y="72695"/>
                </a:cubicBezTo>
                <a:cubicBezTo>
                  <a:pt x="2065" y="71754"/>
                  <a:pt x="2146" y="70790"/>
                  <a:pt x="1915" y="69831"/>
                </a:cubicBezTo>
                <a:cubicBezTo>
                  <a:pt x="1755" y="69166"/>
                  <a:pt x="1988" y="68455"/>
                  <a:pt x="1979" y="67764"/>
                </a:cubicBezTo>
                <a:cubicBezTo>
                  <a:pt x="1972" y="67294"/>
                  <a:pt x="1862" y="66825"/>
                  <a:pt x="1878" y="66348"/>
                </a:cubicBezTo>
                <a:cubicBezTo>
                  <a:pt x="1917" y="65189"/>
                  <a:pt x="2004" y="64028"/>
                  <a:pt x="1988" y="62872"/>
                </a:cubicBezTo>
                <a:cubicBezTo>
                  <a:pt x="1977" y="62051"/>
                  <a:pt x="2147" y="61240"/>
                  <a:pt x="2090" y="60416"/>
                </a:cubicBezTo>
                <a:cubicBezTo>
                  <a:pt x="2057" y="59949"/>
                  <a:pt x="2182" y="59458"/>
                  <a:pt x="2206" y="58979"/>
                </a:cubicBezTo>
                <a:cubicBezTo>
                  <a:pt x="2248" y="58086"/>
                  <a:pt x="2362" y="57195"/>
                  <a:pt x="2328" y="56295"/>
                </a:cubicBezTo>
                <a:cubicBezTo>
                  <a:pt x="2295" y="55389"/>
                  <a:pt x="2489" y="54480"/>
                  <a:pt x="2541" y="53571"/>
                </a:cubicBezTo>
                <a:cubicBezTo>
                  <a:pt x="2561" y="53231"/>
                  <a:pt x="2567" y="52876"/>
                  <a:pt x="2506" y="52546"/>
                </a:cubicBezTo>
                <a:cubicBezTo>
                  <a:pt x="2382" y="51873"/>
                  <a:pt x="2701" y="51214"/>
                  <a:pt x="2583" y="50569"/>
                </a:cubicBezTo>
                <a:cubicBezTo>
                  <a:pt x="2488" y="50056"/>
                  <a:pt x="2688" y="49554"/>
                  <a:pt x="2534" y="49061"/>
                </a:cubicBezTo>
                <a:cubicBezTo>
                  <a:pt x="2388" y="48592"/>
                  <a:pt x="2559" y="48134"/>
                  <a:pt x="2610" y="47682"/>
                </a:cubicBezTo>
                <a:cubicBezTo>
                  <a:pt x="2675" y="47121"/>
                  <a:pt x="2472" y="46573"/>
                  <a:pt x="2606" y="46017"/>
                </a:cubicBezTo>
                <a:cubicBezTo>
                  <a:pt x="2712" y="45584"/>
                  <a:pt x="2480" y="45129"/>
                  <a:pt x="2732" y="44700"/>
                </a:cubicBezTo>
                <a:cubicBezTo>
                  <a:pt x="2748" y="44673"/>
                  <a:pt x="2774" y="44643"/>
                  <a:pt x="2771" y="44616"/>
                </a:cubicBezTo>
                <a:cubicBezTo>
                  <a:pt x="2664" y="43393"/>
                  <a:pt x="2817" y="42163"/>
                  <a:pt x="2546" y="40942"/>
                </a:cubicBezTo>
                <a:cubicBezTo>
                  <a:pt x="2462" y="40564"/>
                  <a:pt x="2605" y="40163"/>
                  <a:pt x="2632" y="39771"/>
                </a:cubicBezTo>
                <a:cubicBezTo>
                  <a:pt x="2694" y="38867"/>
                  <a:pt x="2551" y="37969"/>
                  <a:pt x="2479" y="37068"/>
                </a:cubicBezTo>
                <a:cubicBezTo>
                  <a:pt x="2449" y="36694"/>
                  <a:pt x="2521" y="36289"/>
                  <a:pt x="2518" y="35905"/>
                </a:cubicBezTo>
                <a:cubicBezTo>
                  <a:pt x="2466" y="28064"/>
                  <a:pt x="2604" y="20188"/>
                  <a:pt x="2656" y="12334"/>
                </a:cubicBezTo>
                <a:cubicBezTo>
                  <a:pt x="2676" y="9586"/>
                  <a:pt x="3158" y="5621"/>
                  <a:pt x="5571" y="3826"/>
                </a:cubicBezTo>
                <a:cubicBezTo>
                  <a:pt x="6101" y="3430"/>
                  <a:pt x="6765" y="3094"/>
                  <a:pt x="7384" y="2911"/>
                </a:cubicBezTo>
                <a:cubicBezTo>
                  <a:pt x="8050" y="2715"/>
                  <a:pt x="8728" y="2386"/>
                  <a:pt x="9519" y="2386"/>
                </a:cubicBezTo>
                <a:cubicBezTo>
                  <a:pt x="9592" y="2386"/>
                  <a:pt x="9666" y="2389"/>
                  <a:pt x="9741" y="2395"/>
                </a:cubicBezTo>
                <a:cubicBezTo>
                  <a:pt x="9765" y="2396"/>
                  <a:pt x="9789" y="2397"/>
                  <a:pt x="9813" y="2397"/>
                </a:cubicBezTo>
                <a:cubicBezTo>
                  <a:pt x="10124" y="2397"/>
                  <a:pt x="10424" y="2246"/>
                  <a:pt x="10657" y="2166"/>
                </a:cubicBezTo>
                <a:cubicBezTo>
                  <a:pt x="11008" y="2047"/>
                  <a:pt x="11370" y="2027"/>
                  <a:pt x="11734" y="2027"/>
                </a:cubicBezTo>
                <a:cubicBezTo>
                  <a:pt x="11909" y="2027"/>
                  <a:pt x="12085" y="2032"/>
                  <a:pt x="12261" y="2032"/>
                </a:cubicBezTo>
                <a:cubicBezTo>
                  <a:pt x="12608" y="2032"/>
                  <a:pt x="12954" y="2014"/>
                  <a:pt x="13293" y="1910"/>
                </a:cubicBezTo>
                <a:cubicBezTo>
                  <a:pt x="13696" y="1786"/>
                  <a:pt x="14313" y="1828"/>
                  <a:pt x="14832" y="1797"/>
                </a:cubicBezTo>
                <a:cubicBezTo>
                  <a:pt x="14862" y="1796"/>
                  <a:pt x="14892" y="1795"/>
                  <a:pt x="14924" y="1795"/>
                </a:cubicBezTo>
                <a:cubicBezTo>
                  <a:pt x="14981" y="1795"/>
                  <a:pt x="15041" y="1797"/>
                  <a:pt x="15100" y="1797"/>
                </a:cubicBezTo>
                <a:cubicBezTo>
                  <a:pt x="15293" y="1797"/>
                  <a:pt x="15480" y="1776"/>
                  <a:pt x="15581" y="1596"/>
                </a:cubicBezTo>
                <a:cubicBezTo>
                  <a:pt x="15591" y="1577"/>
                  <a:pt x="15679" y="1560"/>
                  <a:pt x="15726" y="1560"/>
                </a:cubicBezTo>
                <a:cubicBezTo>
                  <a:pt x="15740" y="1560"/>
                  <a:pt x="15750" y="1562"/>
                  <a:pt x="15754" y="1565"/>
                </a:cubicBezTo>
                <a:cubicBezTo>
                  <a:pt x="15887" y="1692"/>
                  <a:pt x="16012" y="1736"/>
                  <a:pt x="16133" y="1736"/>
                </a:cubicBezTo>
                <a:cubicBezTo>
                  <a:pt x="16405" y="1736"/>
                  <a:pt x="16655" y="1511"/>
                  <a:pt x="16923" y="1498"/>
                </a:cubicBezTo>
                <a:cubicBezTo>
                  <a:pt x="17874" y="1453"/>
                  <a:pt x="18824" y="1476"/>
                  <a:pt x="19768" y="1463"/>
                </a:cubicBezTo>
                <a:cubicBezTo>
                  <a:pt x="19802" y="1462"/>
                  <a:pt x="19836" y="1462"/>
                  <a:pt x="19870" y="1462"/>
                </a:cubicBezTo>
                <a:cubicBezTo>
                  <a:pt x="20121" y="1462"/>
                  <a:pt x="20383" y="1474"/>
                  <a:pt x="20648" y="1474"/>
                </a:cubicBezTo>
                <a:cubicBezTo>
                  <a:pt x="21042" y="1474"/>
                  <a:pt x="21441" y="1447"/>
                  <a:pt x="21817" y="1313"/>
                </a:cubicBezTo>
                <a:cubicBezTo>
                  <a:pt x="21835" y="1306"/>
                  <a:pt x="21855" y="1303"/>
                  <a:pt x="21877" y="1303"/>
                </a:cubicBezTo>
                <a:cubicBezTo>
                  <a:pt x="22016" y="1303"/>
                  <a:pt x="22226" y="1415"/>
                  <a:pt x="22382" y="1415"/>
                </a:cubicBezTo>
                <a:cubicBezTo>
                  <a:pt x="22398" y="1415"/>
                  <a:pt x="22414" y="1414"/>
                  <a:pt x="22429" y="1411"/>
                </a:cubicBezTo>
                <a:cubicBezTo>
                  <a:pt x="23140" y="1280"/>
                  <a:pt x="23889" y="1325"/>
                  <a:pt x="24571" y="1217"/>
                </a:cubicBezTo>
                <a:cubicBezTo>
                  <a:pt x="25193" y="1120"/>
                  <a:pt x="25793" y="1057"/>
                  <a:pt x="26410" y="1057"/>
                </a:cubicBezTo>
                <a:cubicBezTo>
                  <a:pt x="26500" y="1057"/>
                  <a:pt x="26591" y="1058"/>
                  <a:pt x="26682" y="1061"/>
                </a:cubicBezTo>
                <a:cubicBezTo>
                  <a:pt x="27372" y="1081"/>
                  <a:pt x="28087" y="1173"/>
                  <a:pt x="28771" y="1173"/>
                </a:cubicBezTo>
                <a:cubicBezTo>
                  <a:pt x="29060" y="1173"/>
                  <a:pt x="29344" y="1157"/>
                  <a:pt x="29619" y="1111"/>
                </a:cubicBezTo>
                <a:cubicBezTo>
                  <a:pt x="29942" y="1057"/>
                  <a:pt x="30264" y="1044"/>
                  <a:pt x="30584" y="1044"/>
                </a:cubicBezTo>
                <a:cubicBezTo>
                  <a:pt x="30882" y="1044"/>
                  <a:pt x="31179" y="1055"/>
                  <a:pt x="31473" y="1055"/>
                </a:cubicBezTo>
                <a:cubicBezTo>
                  <a:pt x="31813" y="1055"/>
                  <a:pt x="32150" y="1040"/>
                  <a:pt x="32485" y="974"/>
                </a:cubicBezTo>
                <a:cubicBezTo>
                  <a:pt x="32542" y="963"/>
                  <a:pt x="32599" y="958"/>
                  <a:pt x="32655" y="958"/>
                </a:cubicBezTo>
                <a:close/>
                <a:moveTo>
                  <a:pt x="26311" y="0"/>
                </a:moveTo>
                <a:cubicBezTo>
                  <a:pt x="26126" y="0"/>
                  <a:pt x="25941" y="2"/>
                  <a:pt x="25756" y="5"/>
                </a:cubicBezTo>
                <a:cubicBezTo>
                  <a:pt x="25144" y="16"/>
                  <a:pt x="24554" y="79"/>
                  <a:pt x="23971" y="145"/>
                </a:cubicBezTo>
                <a:cubicBezTo>
                  <a:pt x="23151" y="236"/>
                  <a:pt x="22321" y="341"/>
                  <a:pt x="21503" y="341"/>
                </a:cubicBezTo>
                <a:cubicBezTo>
                  <a:pt x="21365" y="341"/>
                  <a:pt x="21229" y="338"/>
                  <a:pt x="21092" y="332"/>
                </a:cubicBezTo>
                <a:cubicBezTo>
                  <a:pt x="20741" y="315"/>
                  <a:pt x="20390" y="308"/>
                  <a:pt x="20040" y="308"/>
                </a:cubicBezTo>
                <a:cubicBezTo>
                  <a:pt x="18964" y="308"/>
                  <a:pt x="17895" y="374"/>
                  <a:pt x="16834" y="433"/>
                </a:cubicBezTo>
                <a:cubicBezTo>
                  <a:pt x="15614" y="500"/>
                  <a:pt x="14375" y="613"/>
                  <a:pt x="13160" y="802"/>
                </a:cubicBezTo>
                <a:cubicBezTo>
                  <a:pt x="11934" y="991"/>
                  <a:pt x="10679" y="1083"/>
                  <a:pt x="9437" y="1217"/>
                </a:cubicBezTo>
                <a:cubicBezTo>
                  <a:pt x="8824" y="1283"/>
                  <a:pt x="8308" y="1548"/>
                  <a:pt x="7750" y="1708"/>
                </a:cubicBezTo>
                <a:cubicBezTo>
                  <a:pt x="6983" y="1930"/>
                  <a:pt x="6194" y="2183"/>
                  <a:pt x="5519" y="2581"/>
                </a:cubicBezTo>
                <a:cubicBezTo>
                  <a:pt x="5062" y="2846"/>
                  <a:pt x="4649" y="3179"/>
                  <a:pt x="4292" y="3567"/>
                </a:cubicBezTo>
                <a:cubicBezTo>
                  <a:pt x="3846" y="4046"/>
                  <a:pt x="3310" y="4447"/>
                  <a:pt x="3035" y="5032"/>
                </a:cubicBezTo>
                <a:cubicBezTo>
                  <a:pt x="2752" y="5633"/>
                  <a:pt x="2403" y="6224"/>
                  <a:pt x="2137" y="6835"/>
                </a:cubicBezTo>
                <a:cubicBezTo>
                  <a:pt x="1927" y="7319"/>
                  <a:pt x="1529" y="7779"/>
                  <a:pt x="1458" y="8267"/>
                </a:cubicBezTo>
                <a:cubicBezTo>
                  <a:pt x="1146" y="10424"/>
                  <a:pt x="583" y="12307"/>
                  <a:pt x="807" y="14545"/>
                </a:cubicBezTo>
                <a:cubicBezTo>
                  <a:pt x="904" y="15511"/>
                  <a:pt x="1094" y="16467"/>
                  <a:pt x="1157" y="17435"/>
                </a:cubicBezTo>
                <a:cubicBezTo>
                  <a:pt x="1227" y="18547"/>
                  <a:pt x="1130" y="19660"/>
                  <a:pt x="1053" y="20772"/>
                </a:cubicBezTo>
                <a:cubicBezTo>
                  <a:pt x="835" y="23978"/>
                  <a:pt x="750" y="27269"/>
                  <a:pt x="870" y="30465"/>
                </a:cubicBezTo>
                <a:cubicBezTo>
                  <a:pt x="879" y="30699"/>
                  <a:pt x="888" y="30935"/>
                  <a:pt x="896" y="31169"/>
                </a:cubicBezTo>
                <a:cubicBezTo>
                  <a:pt x="1037" y="34971"/>
                  <a:pt x="1157" y="38774"/>
                  <a:pt x="1220" y="42579"/>
                </a:cubicBezTo>
                <a:cubicBezTo>
                  <a:pt x="1287" y="46793"/>
                  <a:pt x="1286" y="51007"/>
                  <a:pt x="1165" y="55219"/>
                </a:cubicBezTo>
                <a:cubicBezTo>
                  <a:pt x="1107" y="57370"/>
                  <a:pt x="1011" y="59519"/>
                  <a:pt x="883" y="61666"/>
                </a:cubicBezTo>
                <a:cubicBezTo>
                  <a:pt x="784" y="63295"/>
                  <a:pt x="0" y="66050"/>
                  <a:pt x="640" y="67564"/>
                </a:cubicBezTo>
                <a:cubicBezTo>
                  <a:pt x="652" y="67593"/>
                  <a:pt x="650" y="67627"/>
                  <a:pt x="633" y="67655"/>
                </a:cubicBezTo>
                <a:cubicBezTo>
                  <a:pt x="232" y="68291"/>
                  <a:pt x="729" y="68952"/>
                  <a:pt x="508" y="69620"/>
                </a:cubicBezTo>
                <a:cubicBezTo>
                  <a:pt x="380" y="70006"/>
                  <a:pt x="873" y="70464"/>
                  <a:pt x="537" y="70941"/>
                </a:cubicBezTo>
                <a:cubicBezTo>
                  <a:pt x="440" y="71078"/>
                  <a:pt x="399" y="71363"/>
                  <a:pt x="639" y="71579"/>
                </a:cubicBezTo>
                <a:cubicBezTo>
                  <a:pt x="816" y="71739"/>
                  <a:pt x="866" y="72036"/>
                  <a:pt x="735" y="72180"/>
                </a:cubicBezTo>
                <a:cubicBezTo>
                  <a:pt x="409" y="72539"/>
                  <a:pt x="782" y="72883"/>
                  <a:pt x="682" y="73241"/>
                </a:cubicBezTo>
                <a:cubicBezTo>
                  <a:pt x="629" y="73429"/>
                  <a:pt x="607" y="73708"/>
                  <a:pt x="715" y="73920"/>
                </a:cubicBezTo>
                <a:cubicBezTo>
                  <a:pt x="948" y="74376"/>
                  <a:pt x="741" y="74838"/>
                  <a:pt x="739" y="75287"/>
                </a:cubicBezTo>
                <a:cubicBezTo>
                  <a:pt x="737" y="75621"/>
                  <a:pt x="728" y="75979"/>
                  <a:pt x="675" y="76325"/>
                </a:cubicBezTo>
                <a:cubicBezTo>
                  <a:pt x="612" y="76747"/>
                  <a:pt x="716" y="77175"/>
                  <a:pt x="611" y="77602"/>
                </a:cubicBezTo>
                <a:cubicBezTo>
                  <a:pt x="520" y="77976"/>
                  <a:pt x="537" y="78359"/>
                  <a:pt x="548" y="78743"/>
                </a:cubicBezTo>
                <a:cubicBezTo>
                  <a:pt x="557" y="79052"/>
                  <a:pt x="820" y="79488"/>
                  <a:pt x="697" y="79599"/>
                </a:cubicBezTo>
                <a:cubicBezTo>
                  <a:pt x="180" y="80073"/>
                  <a:pt x="630" y="80578"/>
                  <a:pt x="465" y="81062"/>
                </a:cubicBezTo>
                <a:cubicBezTo>
                  <a:pt x="279" y="81613"/>
                  <a:pt x="533" y="82234"/>
                  <a:pt x="424" y="82834"/>
                </a:cubicBezTo>
                <a:cubicBezTo>
                  <a:pt x="384" y="83056"/>
                  <a:pt x="420" y="83327"/>
                  <a:pt x="424" y="83568"/>
                </a:cubicBezTo>
                <a:cubicBezTo>
                  <a:pt x="434" y="84061"/>
                  <a:pt x="620" y="84553"/>
                  <a:pt x="482" y="85046"/>
                </a:cubicBezTo>
                <a:cubicBezTo>
                  <a:pt x="393" y="85363"/>
                  <a:pt x="983" y="85648"/>
                  <a:pt x="553" y="85975"/>
                </a:cubicBezTo>
                <a:cubicBezTo>
                  <a:pt x="547" y="85980"/>
                  <a:pt x="563" y="86013"/>
                  <a:pt x="575" y="86015"/>
                </a:cubicBezTo>
                <a:cubicBezTo>
                  <a:pt x="1215" y="86146"/>
                  <a:pt x="813" y="86505"/>
                  <a:pt x="879" y="86758"/>
                </a:cubicBezTo>
                <a:cubicBezTo>
                  <a:pt x="892" y="86804"/>
                  <a:pt x="838" y="86842"/>
                  <a:pt x="923" y="86897"/>
                </a:cubicBezTo>
                <a:cubicBezTo>
                  <a:pt x="1657" y="87376"/>
                  <a:pt x="1801" y="88137"/>
                  <a:pt x="2689" y="88599"/>
                </a:cubicBezTo>
                <a:cubicBezTo>
                  <a:pt x="3293" y="88913"/>
                  <a:pt x="3730" y="89385"/>
                  <a:pt x="4443" y="89701"/>
                </a:cubicBezTo>
                <a:cubicBezTo>
                  <a:pt x="5278" y="90071"/>
                  <a:pt x="6017" y="90506"/>
                  <a:pt x="7036" y="90533"/>
                </a:cubicBezTo>
                <a:cubicBezTo>
                  <a:pt x="7421" y="90542"/>
                  <a:pt x="7697" y="90760"/>
                  <a:pt x="8086" y="90760"/>
                </a:cubicBezTo>
                <a:cubicBezTo>
                  <a:pt x="8091" y="90760"/>
                  <a:pt x="8096" y="90760"/>
                  <a:pt x="8102" y="90760"/>
                </a:cubicBezTo>
                <a:cubicBezTo>
                  <a:pt x="8140" y="90759"/>
                  <a:pt x="8179" y="90759"/>
                  <a:pt x="8217" y="90759"/>
                </a:cubicBezTo>
                <a:cubicBezTo>
                  <a:pt x="9211" y="90759"/>
                  <a:pt x="10184" y="90952"/>
                  <a:pt x="11140" y="91083"/>
                </a:cubicBezTo>
                <a:cubicBezTo>
                  <a:pt x="12296" y="91242"/>
                  <a:pt x="13475" y="91270"/>
                  <a:pt x="14629" y="91446"/>
                </a:cubicBezTo>
                <a:cubicBezTo>
                  <a:pt x="15002" y="91503"/>
                  <a:pt x="15459" y="91591"/>
                  <a:pt x="15927" y="91591"/>
                </a:cubicBezTo>
                <a:cubicBezTo>
                  <a:pt x="15987" y="91591"/>
                  <a:pt x="16048" y="91590"/>
                  <a:pt x="16109" y="91587"/>
                </a:cubicBezTo>
                <a:cubicBezTo>
                  <a:pt x="16300" y="91576"/>
                  <a:pt x="16531" y="91554"/>
                  <a:pt x="16762" y="91554"/>
                </a:cubicBezTo>
                <a:cubicBezTo>
                  <a:pt x="16985" y="91554"/>
                  <a:pt x="17206" y="91574"/>
                  <a:pt x="17389" y="91645"/>
                </a:cubicBezTo>
                <a:cubicBezTo>
                  <a:pt x="18001" y="91882"/>
                  <a:pt x="18664" y="91786"/>
                  <a:pt x="19282" y="91841"/>
                </a:cubicBezTo>
                <a:cubicBezTo>
                  <a:pt x="19940" y="91899"/>
                  <a:pt x="20615" y="91909"/>
                  <a:pt x="21290" y="91909"/>
                </a:cubicBezTo>
                <a:cubicBezTo>
                  <a:pt x="21549" y="91909"/>
                  <a:pt x="21807" y="91907"/>
                  <a:pt x="22064" y="91907"/>
                </a:cubicBezTo>
                <a:cubicBezTo>
                  <a:pt x="22083" y="91906"/>
                  <a:pt x="22102" y="91906"/>
                  <a:pt x="22122" y="91906"/>
                </a:cubicBezTo>
                <a:cubicBezTo>
                  <a:pt x="23159" y="91906"/>
                  <a:pt x="24199" y="91956"/>
                  <a:pt x="25238" y="91956"/>
                </a:cubicBezTo>
                <a:cubicBezTo>
                  <a:pt x="25534" y="91956"/>
                  <a:pt x="25829" y="91952"/>
                  <a:pt x="26125" y="91942"/>
                </a:cubicBezTo>
                <a:cubicBezTo>
                  <a:pt x="26361" y="91935"/>
                  <a:pt x="26597" y="91931"/>
                  <a:pt x="26833" y="91931"/>
                </a:cubicBezTo>
                <a:cubicBezTo>
                  <a:pt x="27459" y="91931"/>
                  <a:pt x="28084" y="91957"/>
                  <a:pt x="28708" y="92009"/>
                </a:cubicBezTo>
                <a:cubicBezTo>
                  <a:pt x="28795" y="92016"/>
                  <a:pt x="28880" y="92019"/>
                  <a:pt x="28965" y="92019"/>
                </a:cubicBezTo>
                <a:cubicBezTo>
                  <a:pt x="29306" y="92019"/>
                  <a:pt x="29632" y="91974"/>
                  <a:pt x="29957" y="91974"/>
                </a:cubicBezTo>
                <a:cubicBezTo>
                  <a:pt x="30021" y="91974"/>
                  <a:pt x="30085" y="91976"/>
                  <a:pt x="30149" y="91980"/>
                </a:cubicBezTo>
                <a:cubicBezTo>
                  <a:pt x="31349" y="92059"/>
                  <a:pt x="32551" y="92034"/>
                  <a:pt x="33751" y="92071"/>
                </a:cubicBezTo>
                <a:cubicBezTo>
                  <a:pt x="33966" y="92078"/>
                  <a:pt x="34181" y="92081"/>
                  <a:pt x="34396" y="92081"/>
                </a:cubicBezTo>
                <a:cubicBezTo>
                  <a:pt x="35189" y="92081"/>
                  <a:pt x="35982" y="92043"/>
                  <a:pt x="36778" y="92043"/>
                </a:cubicBezTo>
                <a:cubicBezTo>
                  <a:pt x="37003" y="92043"/>
                  <a:pt x="37229" y="92046"/>
                  <a:pt x="37455" y="92054"/>
                </a:cubicBezTo>
                <a:cubicBezTo>
                  <a:pt x="38476" y="92090"/>
                  <a:pt x="39501" y="92134"/>
                  <a:pt x="40519" y="92136"/>
                </a:cubicBezTo>
                <a:cubicBezTo>
                  <a:pt x="40562" y="92136"/>
                  <a:pt x="40604" y="92136"/>
                  <a:pt x="40646" y="92136"/>
                </a:cubicBezTo>
                <a:cubicBezTo>
                  <a:pt x="41870" y="92136"/>
                  <a:pt x="43102" y="92106"/>
                  <a:pt x="44322" y="92106"/>
                </a:cubicBezTo>
                <a:cubicBezTo>
                  <a:pt x="44441" y="92106"/>
                  <a:pt x="44559" y="92106"/>
                  <a:pt x="44678" y="92107"/>
                </a:cubicBezTo>
                <a:cubicBezTo>
                  <a:pt x="44730" y="92107"/>
                  <a:pt x="44782" y="92107"/>
                  <a:pt x="44834" y="92107"/>
                </a:cubicBezTo>
                <a:cubicBezTo>
                  <a:pt x="46801" y="92107"/>
                  <a:pt x="48734" y="91888"/>
                  <a:pt x="50687" y="91823"/>
                </a:cubicBezTo>
                <a:cubicBezTo>
                  <a:pt x="51662" y="91792"/>
                  <a:pt x="52651" y="91607"/>
                  <a:pt x="53627" y="91452"/>
                </a:cubicBezTo>
                <a:cubicBezTo>
                  <a:pt x="54431" y="91325"/>
                  <a:pt x="55270" y="91284"/>
                  <a:pt x="56063" y="91094"/>
                </a:cubicBezTo>
                <a:cubicBezTo>
                  <a:pt x="56951" y="90884"/>
                  <a:pt x="57922" y="90883"/>
                  <a:pt x="58750" y="90524"/>
                </a:cubicBezTo>
                <a:cubicBezTo>
                  <a:pt x="59220" y="90320"/>
                  <a:pt x="59759" y="90097"/>
                  <a:pt x="60203" y="89989"/>
                </a:cubicBezTo>
                <a:cubicBezTo>
                  <a:pt x="61157" y="89760"/>
                  <a:pt x="61624" y="89151"/>
                  <a:pt x="62433" y="88850"/>
                </a:cubicBezTo>
                <a:cubicBezTo>
                  <a:pt x="62703" y="88750"/>
                  <a:pt x="62825" y="88371"/>
                  <a:pt x="62883" y="88364"/>
                </a:cubicBezTo>
                <a:cubicBezTo>
                  <a:pt x="63631" y="88271"/>
                  <a:pt x="63607" y="87724"/>
                  <a:pt x="63856" y="87423"/>
                </a:cubicBezTo>
                <a:cubicBezTo>
                  <a:pt x="64651" y="86463"/>
                  <a:pt x="65066" y="85389"/>
                  <a:pt x="65162" y="84248"/>
                </a:cubicBezTo>
                <a:cubicBezTo>
                  <a:pt x="65242" y="83266"/>
                  <a:pt x="65580" y="82297"/>
                  <a:pt x="65420" y="81302"/>
                </a:cubicBezTo>
                <a:cubicBezTo>
                  <a:pt x="65416" y="81273"/>
                  <a:pt x="65390" y="81238"/>
                  <a:pt x="65405" y="81216"/>
                </a:cubicBezTo>
                <a:cubicBezTo>
                  <a:pt x="65787" y="80584"/>
                  <a:pt x="65519" y="79919"/>
                  <a:pt x="65601" y="79272"/>
                </a:cubicBezTo>
                <a:cubicBezTo>
                  <a:pt x="65715" y="78374"/>
                  <a:pt x="65748" y="77471"/>
                  <a:pt x="65833" y="76571"/>
                </a:cubicBezTo>
                <a:cubicBezTo>
                  <a:pt x="65863" y="76264"/>
                  <a:pt x="65566" y="76000"/>
                  <a:pt x="65644" y="75691"/>
                </a:cubicBezTo>
                <a:cubicBezTo>
                  <a:pt x="65832" y="74950"/>
                  <a:pt x="65827" y="74208"/>
                  <a:pt x="65743" y="73457"/>
                </a:cubicBezTo>
                <a:cubicBezTo>
                  <a:pt x="65634" y="72486"/>
                  <a:pt x="65616" y="71511"/>
                  <a:pt x="65560" y="70537"/>
                </a:cubicBezTo>
                <a:cubicBezTo>
                  <a:pt x="65502" y="69522"/>
                  <a:pt x="65361" y="68512"/>
                  <a:pt x="65386" y="67493"/>
                </a:cubicBezTo>
                <a:cubicBezTo>
                  <a:pt x="65402" y="66910"/>
                  <a:pt x="65345" y="66301"/>
                  <a:pt x="65446" y="65743"/>
                </a:cubicBezTo>
                <a:cubicBezTo>
                  <a:pt x="65617" y="64789"/>
                  <a:pt x="65293" y="63371"/>
                  <a:pt x="65301" y="62350"/>
                </a:cubicBezTo>
                <a:cubicBezTo>
                  <a:pt x="65311" y="60910"/>
                  <a:pt x="65314" y="59472"/>
                  <a:pt x="65313" y="58033"/>
                </a:cubicBezTo>
                <a:cubicBezTo>
                  <a:pt x="65311" y="55244"/>
                  <a:pt x="65292" y="52453"/>
                  <a:pt x="65279" y="49664"/>
                </a:cubicBezTo>
                <a:cubicBezTo>
                  <a:pt x="65251" y="44094"/>
                  <a:pt x="65241" y="38522"/>
                  <a:pt x="65416" y="32955"/>
                </a:cubicBezTo>
                <a:cubicBezTo>
                  <a:pt x="65445" y="32025"/>
                  <a:pt x="65173" y="31089"/>
                  <a:pt x="65242" y="30164"/>
                </a:cubicBezTo>
                <a:cubicBezTo>
                  <a:pt x="65320" y="29129"/>
                  <a:pt x="65146" y="28105"/>
                  <a:pt x="65141" y="27075"/>
                </a:cubicBezTo>
                <a:cubicBezTo>
                  <a:pt x="65136" y="26157"/>
                  <a:pt x="65013" y="25229"/>
                  <a:pt x="65070" y="24312"/>
                </a:cubicBezTo>
                <a:cubicBezTo>
                  <a:pt x="65125" y="23418"/>
                  <a:pt x="65047" y="22524"/>
                  <a:pt x="64987" y="21644"/>
                </a:cubicBezTo>
                <a:cubicBezTo>
                  <a:pt x="64897" y="20315"/>
                  <a:pt x="64837" y="18977"/>
                  <a:pt x="64577" y="17650"/>
                </a:cubicBezTo>
                <a:cubicBezTo>
                  <a:pt x="64313" y="16303"/>
                  <a:pt x="64327" y="14935"/>
                  <a:pt x="64205" y="13581"/>
                </a:cubicBezTo>
                <a:cubicBezTo>
                  <a:pt x="64142" y="12875"/>
                  <a:pt x="64064" y="12130"/>
                  <a:pt x="64119" y="11395"/>
                </a:cubicBezTo>
                <a:cubicBezTo>
                  <a:pt x="64186" y="10506"/>
                  <a:pt x="63911" y="9601"/>
                  <a:pt x="63746" y="8706"/>
                </a:cubicBezTo>
                <a:cubicBezTo>
                  <a:pt x="63696" y="8438"/>
                  <a:pt x="63490" y="8191"/>
                  <a:pt x="63493" y="7904"/>
                </a:cubicBezTo>
                <a:cubicBezTo>
                  <a:pt x="63508" y="6825"/>
                  <a:pt x="62961" y="5858"/>
                  <a:pt x="62383" y="4888"/>
                </a:cubicBezTo>
                <a:cubicBezTo>
                  <a:pt x="62262" y="4686"/>
                  <a:pt x="61942" y="4620"/>
                  <a:pt x="61919" y="4452"/>
                </a:cubicBezTo>
                <a:cubicBezTo>
                  <a:pt x="61834" y="3856"/>
                  <a:pt x="61046" y="3535"/>
                  <a:pt x="60864" y="2980"/>
                </a:cubicBezTo>
                <a:cubicBezTo>
                  <a:pt x="60839" y="2900"/>
                  <a:pt x="60646" y="2810"/>
                  <a:pt x="60464" y="2810"/>
                </a:cubicBezTo>
                <a:cubicBezTo>
                  <a:pt x="60453" y="2810"/>
                  <a:pt x="60443" y="2810"/>
                  <a:pt x="60433" y="2811"/>
                </a:cubicBezTo>
                <a:cubicBezTo>
                  <a:pt x="60411" y="2812"/>
                  <a:pt x="60390" y="2813"/>
                  <a:pt x="60370" y="2813"/>
                </a:cubicBezTo>
                <a:cubicBezTo>
                  <a:pt x="60252" y="2813"/>
                  <a:pt x="60161" y="2786"/>
                  <a:pt x="60139" y="2688"/>
                </a:cubicBezTo>
                <a:cubicBezTo>
                  <a:pt x="60019" y="2137"/>
                  <a:pt x="59207" y="2128"/>
                  <a:pt x="58772" y="1813"/>
                </a:cubicBezTo>
                <a:cubicBezTo>
                  <a:pt x="58066" y="1302"/>
                  <a:pt x="56971" y="1344"/>
                  <a:pt x="56018" y="1193"/>
                </a:cubicBezTo>
                <a:cubicBezTo>
                  <a:pt x="55670" y="1138"/>
                  <a:pt x="55316" y="1143"/>
                  <a:pt x="54974" y="1068"/>
                </a:cubicBezTo>
                <a:cubicBezTo>
                  <a:pt x="54355" y="935"/>
                  <a:pt x="53734" y="762"/>
                  <a:pt x="53099" y="718"/>
                </a:cubicBezTo>
                <a:cubicBezTo>
                  <a:pt x="52679" y="688"/>
                  <a:pt x="52268" y="605"/>
                  <a:pt x="51886" y="538"/>
                </a:cubicBezTo>
                <a:cubicBezTo>
                  <a:pt x="51026" y="386"/>
                  <a:pt x="50110" y="285"/>
                  <a:pt x="49287" y="256"/>
                </a:cubicBezTo>
                <a:cubicBezTo>
                  <a:pt x="48244" y="219"/>
                  <a:pt x="47199" y="109"/>
                  <a:pt x="46137" y="109"/>
                </a:cubicBezTo>
                <a:cubicBezTo>
                  <a:pt x="45906" y="109"/>
                  <a:pt x="45675" y="115"/>
                  <a:pt x="45442" y="127"/>
                </a:cubicBezTo>
                <a:cubicBezTo>
                  <a:pt x="44880" y="157"/>
                  <a:pt x="44310" y="159"/>
                  <a:pt x="43739" y="159"/>
                </a:cubicBezTo>
                <a:cubicBezTo>
                  <a:pt x="43623" y="159"/>
                  <a:pt x="43506" y="159"/>
                  <a:pt x="43390" y="159"/>
                </a:cubicBezTo>
                <a:cubicBezTo>
                  <a:pt x="42703" y="159"/>
                  <a:pt x="42016" y="163"/>
                  <a:pt x="41340" y="213"/>
                </a:cubicBezTo>
                <a:cubicBezTo>
                  <a:pt x="41162" y="227"/>
                  <a:pt x="40985" y="232"/>
                  <a:pt x="40808" y="232"/>
                </a:cubicBezTo>
                <a:cubicBezTo>
                  <a:pt x="40181" y="232"/>
                  <a:pt x="39557" y="167"/>
                  <a:pt x="38935" y="167"/>
                </a:cubicBezTo>
                <a:cubicBezTo>
                  <a:pt x="38565" y="167"/>
                  <a:pt x="38195" y="190"/>
                  <a:pt x="37827" y="263"/>
                </a:cubicBezTo>
                <a:cubicBezTo>
                  <a:pt x="37824" y="264"/>
                  <a:pt x="37820" y="264"/>
                  <a:pt x="37817" y="264"/>
                </a:cubicBezTo>
                <a:cubicBezTo>
                  <a:pt x="37785" y="264"/>
                  <a:pt x="37744" y="241"/>
                  <a:pt x="37710" y="241"/>
                </a:cubicBezTo>
                <a:cubicBezTo>
                  <a:pt x="37708" y="241"/>
                  <a:pt x="37705" y="241"/>
                  <a:pt x="37703" y="242"/>
                </a:cubicBezTo>
                <a:cubicBezTo>
                  <a:pt x="37669" y="245"/>
                  <a:pt x="37635" y="247"/>
                  <a:pt x="37601" y="247"/>
                </a:cubicBezTo>
                <a:cubicBezTo>
                  <a:pt x="37297" y="247"/>
                  <a:pt x="37019" y="107"/>
                  <a:pt x="36697" y="107"/>
                </a:cubicBezTo>
                <a:cubicBezTo>
                  <a:pt x="36588" y="107"/>
                  <a:pt x="36474" y="123"/>
                  <a:pt x="36353" y="166"/>
                </a:cubicBezTo>
                <a:cubicBezTo>
                  <a:pt x="36232" y="208"/>
                  <a:pt x="36052" y="223"/>
                  <a:pt x="35869" y="223"/>
                </a:cubicBezTo>
                <a:cubicBezTo>
                  <a:pt x="35674" y="223"/>
                  <a:pt x="35475" y="206"/>
                  <a:pt x="35341" y="183"/>
                </a:cubicBezTo>
                <a:cubicBezTo>
                  <a:pt x="34870" y="102"/>
                  <a:pt x="34401" y="85"/>
                  <a:pt x="33933" y="85"/>
                </a:cubicBezTo>
                <a:cubicBezTo>
                  <a:pt x="33588" y="85"/>
                  <a:pt x="33243" y="94"/>
                  <a:pt x="32899" y="94"/>
                </a:cubicBezTo>
                <a:cubicBezTo>
                  <a:pt x="32729" y="94"/>
                  <a:pt x="32559" y="92"/>
                  <a:pt x="32390" y="85"/>
                </a:cubicBezTo>
                <a:cubicBezTo>
                  <a:pt x="32300" y="82"/>
                  <a:pt x="32211" y="80"/>
                  <a:pt x="32121" y="80"/>
                </a:cubicBezTo>
                <a:cubicBezTo>
                  <a:pt x="31662" y="80"/>
                  <a:pt x="31201" y="118"/>
                  <a:pt x="30742" y="118"/>
                </a:cubicBezTo>
                <a:cubicBezTo>
                  <a:pt x="30724" y="118"/>
                  <a:pt x="30707" y="118"/>
                  <a:pt x="30690" y="118"/>
                </a:cubicBezTo>
                <a:cubicBezTo>
                  <a:pt x="30085" y="116"/>
                  <a:pt x="29480" y="86"/>
                  <a:pt x="28875" y="63"/>
                </a:cubicBezTo>
                <a:cubicBezTo>
                  <a:pt x="28020" y="30"/>
                  <a:pt x="27168" y="0"/>
                  <a:pt x="26311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1" name="Google Shape;2111;p89"/>
          <p:cNvSpPr/>
          <p:nvPr/>
        </p:nvSpPr>
        <p:spPr>
          <a:xfrm>
            <a:off x="1899300" y="467525"/>
            <a:ext cx="5482393" cy="1057613"/>
          </a:xfrm>
          <a:custGeom>
            <a:avLst/>
            <a:gdLst/>
            <a:ahLst/>
            <a:cxnLst/>
            <a:rect l="l" t="t" r="r" b="b"/>
            <a:pathLst>
              <a:path w="72132" h="25868" extrusionOk="0">
                <a:moveTo>
                  <a:pt x="33085" y="942"/>
                </a:moveTo>
                <a:cubicBezTo>
                  <a:pt x="34029" y="942"/>
                  <a:pt x="34973" y="981"/>
                  <a:pt x="35918" y="981"/>
                </a:cubicBezTo>
                <a:cubicBezTo>
                  <a:pt x="36232" y="981"/>
                  <a:pt x="36546" y="977"/>
                  <a:pt x="36860" y="965"/>
                </a:cubicBezTo>
                <a:cubicBezTo>
                  <a:pt x="36974" y="961"/>
                  <a:pt x="37087" y="959"/>
                  <a:pt x="37201" y="959"/>
                </a:cubicBezTo>
                <a:cubicBezTo>
                  <a:pt x="38334" y="959"/>
                  <a:pt x="39474" y="1152"/>
                  <a:pt x="40613" y="1187"/>
                </a:cubicBezTo>
                <a:cubicBezTo>
                  <a:pt x="41489" y="1213"/>
                  <a:pt x="42362" y="1268"/>
                  <a:pt x="43236" y="1318"/>
                </a:cubicBezTo>
                <a:cubicBezTo>
                  <a:pt x="44236" y="1376"/>
                  <a:pt x="45235" y="1473"/>
                  <a:pt x="46237" y="1513"/>
                </a:cubicBezTo>
                <a:cubicBezTo>
                  <a:pt x="47615" y="1566"/>
                  <a:pt x="48965" y="1889"/>
                  <a:pt x="50336" y="1957"/>
                </a:cubicBezTo>
                <a:cubicBezTo>
                  <a:pt x="51489" y="2015"/>
                  <a:pt x="52631" y="2162"/>
                  <a:pt x="53763" y="2341"/>
                </a:cubicBezTo>
                <a:cubicBezTo>
                  <a:pt x="54605" y="2472"/>
                  <a:pt x="55458" y="2497"/>
                  <a:pt x="56290" y="2667"/>
                </a:cubicBezTo>
                <a:cubicBezTo>
                  <a:pt x="57332" y="2879"/>
                  <a:pt x="58390" y="2987"/>
                  <a:pt x="59428" y="3180"/>
                </a:cubicBezTo>
                <a:cubicBezTo>
                  <a:pt x="60165" y="3316"/>
                  <a:pt x="60928" y="3360"/>
                  <a:pt x="61647" y="3594"/>
                </a:cubicBezTo>
                <a:cubicBezTo>
                  <a:pt x="62527" y="3878"/>
                  <a:pt x="63457" y="3939"/>
                  <a:pt x="64334" y="4249"/>
                </a:cubicBezTo>
                <a:cubicBezTo>
                  <a:pt x="64687" y="4375"/>
                  <a:pt x="65082" y="4408"/>
                  <a:pt x="65453" y="4517"/>
                </a:cubicBezTo>
                <a:cubicBezTo>
                  <a:pt x="66414" y="4795"/>
                  <a:pt x="67402" y="4988"/>
                  <a:pt x="68339" y="5327"/>
                </a:cubicBezTo>
                <a:cubicBezTo>
                  <a:pt x="68732" y="5469"/>
                  <a:pt x="69130" y="5661"/>
                  <a:pt x="69516" y="5844"/>
                </a:cubicBezTo>
                <a:cubicBezTo>
                  <a:pt x="69850" y="6004"/>
                  <a:pt x="70184" y="6150"/>
                  <a:pt x="70532" y="6277"/>
                </a:cubicBezTo>
                <a:cubicBezTo>
                  <a:pt x="70657" y="6321"/>
                  <a:pt x="70878" y="6372"/>
                  <a:pt x="70791" y="6595"/>
                </a:cubicBezTo>
                <a:cubicBezTo>
                  <a:pt x="70758" y="6680"/>
                  <a:pt x="70718" y="6708"/>
                  <a:pt x="70674" y="6708"/>
                </a:cubicBezTo>
                <a:cubicBezTo>
                  <a:pt x="70600" y="6708"/>
                  <a:pt x="70516" y="6626"/>
                  <a:pt x="70446" y="6606"/>
                </a:cubicBezTo>
                <a:cubicBezTo>
                  <a:pt x="69507" y="6344"/>
                  <a:pt x="68579" y="6035"/>
                  <a:pt x="67608" y="5900"/>
                </a:cubicBezTo>
                <a:cubicBezTo>
                  <a:pt x="67541" y="5891"/>
                  <a:pt x="67469" y="5880"/>
                  <a:pt x="67398" y="5880"/>
                </a:cubicBezTo>
                <a:cubicBezTo>
                  <a:pt x="67268" y="5880"/>
                  <a:pt x="67139" y="5918"/>
                  <a:pt x="67037" y="6075"/>
                </a:cubicBezTo>
                <a:cubicBezTo>
                  <a:pt x="67625" y="6313"/>
                  <a:pt x="68254" y="6345"/>
                  <a:pt x="68834" y="6544"/>
                </a:cubicBezTo>
                <a:cubicBezTo>
                  <a:pt x="69301" y="6703"/>
                  <a:pt x="69770" y="6845"/>
                  <a:pt x="70253" y="6932"/>
                </a:cubicBezTo>
                <a:cubicBezTo>
                  <a:pt x="70526" y="6981"/>
                  <a:pt x="70467" y="7134"/>
                  <a:pt x="70373" y="7307"/>
                </a:cubicBezTo>
                <a:cubicBezTo>
                  <a:pt x="70307" y="7430"/>
                  <a:pt x="70294" y="7568"/>
                  <a:pt x="70148" y="7568"/>
                </a:cubicBezTo>
                <a:cubicBezTo>
                  <a:pt x="70105" y="7568"/>
                  <a:pt x="70050" y="7556"/>
                  <a:pt x="69980" y="7528"/>
                </a:cubicBezTo>
                <a:cubicBezTo>
                  <a:pt x="69501" y="7339"/>
                  <a:pt x="69021" y="7139"/>
                  <a:pt x="68511" y="7019"/>
                </a:cubicBezTo>
                <a:cubicBezTo>
                  <a:pt x="67962" y="6890"/>
                  <a:pt x="67441" y="6655"/>
                  <a:pt x="66794" y="6559"/>
                </a:cubicBezTo>
                <a:lnTo>
                  <a:pt x="66794" y="6559"/>
                </a:lnTo>
                <a:cubicBezTo>
                  <a:pt x="67069" y="6881"/>
                  <a:pt x="67420" y="6863"/>
                  <a:pt x="67691" y="6948"/>
                </a:cubicBezTo>
                <a:cubicBezTo>
                  <a:pt x="68314" y="7145"/>
                  <a:pt x="68877" y="7486"/>
                  <a:pt x="69510" y="7653"/>
                </a:cubicBezTo>
                <a:cubicBezTo>
                  <a:pt x="69621" y="7682"/>
                  <a:pt x="69905" y="7771"/>
                  <a:pt x="69744" y="8061"/>
                </a:cubicBezTo>
                <a:cubicBezTo>
                  <a:pt x="69648" y="8233"/>
                  <a:pt x="69612" y="8458"/>
                  <a:pt x="69412" y="8458"/>
                </a:cubicBezTo>
                <a:cubicBezTo>
                  <a:pt x="69360" y="8458"/>
                  <a:pt x="69296" y="8442"/>
                  <a:pt x="69218" y="8406"/>
                </a:cubicBezTo>
                <a:cubicBezTo>
                  <a:pt x="68566" y="8110"/>
                  <a:pt x="67881" y="7885"/>
                  <a:pt x="67181" y="7754"/>
                </a:cubicBezTo>
                <a:cubicBezTo>
                  <a:pt x="66443" y="7616"/>
                  <a:pt x="65728" y="7346"/>
                  <a:pt x="64956" y="7346"/>
                </a:cubicBezTo>
                <a:cubicBezTo>
                  <a:pt x="64953" y="7346"/>
                  <a:pt x="64949" y="7346"/>
                  <a:pt x="64946" y="7346"/>
                </a:cubicBezTo>
                <a:cubicBezTo>
                  <a:pt x="65424" y="7646"/>
                  <a:pt x="65962" y="7837"/>
                  <a:pt x="66497" y="7934"/>
                </a:cubicBezTo>
                <a:cubicBezTo>
                  <a:pt x="67315" y="8082"/>
                  <a:pt x="68056" y="8441"/>
                  <a:pt x="68848" y="8652"/>
                </a:cubicBezTo>
                <a:cubicBezTo>
                  <a:pt x="68994" y="8691"/>
                  <a:pt x="69129" y="8778"/>
                  <a:pt x="68926" y="8960"/>
                </a:cubicBezTo>
                <a:cubicBezTo>
                  <a:pt x="68789" y="9082"/>
                  <a:pt x="68554" y="9151"/>
                  <a:pt x="68591" y="9410"/>
                </a:cubicBezTo>
                <a:cubicBezTo>
                  <a:pt x="68573" y="9412"/>
                  <a:pt x="68556" y="9412"/>
                  <a:pt x="68538" y="9412"/>
                </a:cubicBezTo>
                <a:cubicBezTo>
                  <a:pt x="68322" y="9412"/>
                  <a:pt x="68125" y="9327"/>
                  <a:pt x="67927" y="9258"/>
                </a:cubicBezTo>
                <a:cubicBezTo>
                  <a:pt x="66984" y="8932"/>
                  <a:pt x="66040" y="8610"/>
                  <a:pt x="65068" y="8383"/>
                </a:cubicBezTo>
                <a:cubicBezTo>
                  <a:pt x="65052" y="8379"/>
                  <a:pt x="65035" y="8377"/>
                  <a:pt x="65017" y="8377"/>
                </a:cubicBezTo>
                <a:cubicBezTo>
                  <a:pt x="64956" y="8377"/>
                  <a:pt x="64888" y="8403"/>
                  <a:pt x="64799" y="8476"/>
                </a:cubicBezTo>
                <a:cubicBezTo>
                  <a:pt x="65209" y="8651"/>
                  <a:pt x="65614" y="8838"/>
                  <a:pt x="66030" y="8996"/>
                </a:cubicBezTo>
                <a:cubicBezTo>
                  <a:pt x="66590" y="9211"/>
                  <a:pt x="67160" y="9399"/>
                  <a:pt x="67722" y="9608"/>
                </a:cubicBezTo>
                <a:cubicBezTo>
                  <a:pt x="67822" y="9646"/>
                  <a:pt x="68060" y="9702"/>
                  <a:pt x="67966" y="9795"/>
                </a:cubicBezTo>
                <a:cubicBezTo>
                  <a:pt x="67820" y="9939"/>
                  <a:pt x="67924" y="10278"/>
                  <a:pt x="67639" y="10278"/>
                </a:cubicBezTo>
                <a:cubicBezTo>
                  <a:pt x="67629" y="10278"/>
                  <a:pt x="67618" y="10277"/>
                  <a:pt x="67606" y="10276"/>
                </a:cubicBezTo>
                <a:cubicBezTo>
                  <a:pt x="67369" y="10255"/>
                  <a:pt x="67126" y="10253"/>
                  <a:pt x="66898" y="10142"/>
                </a:cubicBezTo>
                <a:cubicBezTo>
                  <a:pt x="65842" y="9626"/>
                  <a:pt x="64663" y="9586"/>
                  <a:pt x="63548" y="9274"/>
                </a:cubicBezTo>
                <a:lnTo>
                  <a:pt x="63548" y="9274"/>
                </a:lnTo>
                <a:cubicBezTo>
                  <a:pt x="63998" y="9686"/>
                  <a:pt x="64580" y="9783"/>
                  <a:pt x="65127" y="9966"/>
                </a:cubicBezTo>
                <a:cubicBezTo>
                  <a:pt x="65773" y="10183"/>
                  <a:pt x="66415" y="10411"/>
                  <a:pt x="67058" y="10636"/>
                </a:cubicBezTo>
                <a:cubicBezTo>
                  <a:pt x="67141" y="10666"/>
                  <a:pt x="67178" y="10727"/>
                  <a:pt x="67153" y="10822"/>
                </a:cubicBezTo>
                <a:cubicBezTo>
                  <a:pt x="67125" y="10922"/>
                  <a:pt x="66324" y="11702"/>
                  <a:pt x="66212" y="11702"/>
                </a:cubicBezTo>
                <a:cubicBezTo>
                  <a:pt x="66209" y="11702"/>
                  <a:pt x="66207" y="11701"/>
                  <a:pt x="66205" y="11700"/>
                </a:cubicBezTo>
                <a:cubicBezTo>
                  <a:pt x="65900" y="11549"/>
                  <a:pt x="65581" y="11441"/>
                  <a:pt x="65259" y="11333"/>
                </a:cubicBezTo>
                <a:cubicBezTo>
                  <a:pt x="64494" y="11074"/>
                  <a:pt x="63731" y="10806"/>
                  <a:pt x="62903" y="10806"/>
                </a:cubicBezTo>
                <a:cubicBezTo>
                  <a:pt x="62868" y="10806"/>
                  <a:pt x="62832" y="10806"/>
                  <a:pt x="62797" y="10807"/>
                </a:cubicBezTo>
                <a:cubicBezTo>
                  <a:pt x="63826" y="11326"/>
                  <a:pt x="64978" y="11555"/>
                  <a:pt x="65989" y="12172"/>
                </a:cubicBezTo>
                <a:cubicBezTo>
                  <a:pt x="65776" y="12361"/>
                  <a:pt x="65524" y="12540"/>
                  <a:pt x="65452" y="12865"/>
                </a:cubicBezTo>
                <a:cubicBezTo>
                  <a:pt x="65432" y="12953"/>
                  <a:pt x="65367" y="12997"/>
                  <a:pt x="65270" y="12997"/>
                </a:cubicBezTo>
                <a:cubicBezTo>
                  <a:pt x="65235" y="12997"/>
                  <a:pt x="65195" y="12991"/>
                  <a:pt x="65152" y="12980"/>
                </a:cubicBezTo>
                <a:cubicBezTo>
                  <a:pt x="64604" y="12838"/>
                  <a:pt x="64065" y="12660"/>
                  <a:pt x="63542" y="12446"/>
                </a:cubicBezTo>
                <a:cubicBezTo>
                  <a:pt x="63097" y="12262"/>
                  <a:pt x="62560" y="12345"/>
                  <a:pt x="62192" y="11974"/>
                </a:cubicBezTo>
                <a:cubicBezTo>
                  <a:pt x="62153" y="11935"/>
                  <a:pt x="62116" y="11921"/>
                  <a:pt x="62080" y="11921"/>
                </a:cubicBezTo>
                <a:cubicBezTo>
                  <a:pt x="61997" y="11921"/>
                  <a:pt x="61917" y="11992"/>
                  <a:pt x="61828" y="11992"/>
                </a:cubicBezTo>
                <a:cubicBezTo>
                  <a:pt x="61817" y="11992"/>
                  <a:pt x="61806" y="11991"/>
                  <a:pt x="61795" y="11988"/>
                </a:cubicBezTo>
                <a:lnTo>
                  <a:pt x="61795" y="11988"/>
                </a:lnTo>
                <a:cubicBezTo>
                  <a:pt x="62179" y="12401"/>
                  <a:pt x="62711" y="12521"/>
                  <a:pt x="63184" y="12709"/>
                </a:cubicBezTo>
                <a:cubicBezTo>
                  <a:pt x="63785" y="12947"/>
                  <a:pt x="64363" y="13238"/>
                  <a:pt x="64972" y="13459"/>
                </a:cubicBezTo>
                <a:cubicBezTo>
                  <a:pt x="65256" y="13561"/>
                  <a:pt x="65419" y="13730"/>
                  <a:pt x="65409" y="14066"/>
                </a:cubicBezTo>
                <a:cubicBezTo>
                  <a:pt x="65404" y="14279"/>
                  <a:pt x="65478" y="14499"/>
                  <a:pt x="65547" y="14707"/>
                </a:cubicBezTo>
                <a:cubicBezTo>
                  <a:pt x="65574" y="14787"/>
                  <a:pt x="65684" y="14846"/>
                  <a:pt x="65586" y="14943"/>
                </a:cubicBezTo>
                <a:cubicBezTo>
                  <a:pt x="65544" y="14984"/>
                  <a:pt x="65497" y="15003"/>
                  <a:pt x="65449" y="15003"/>
                </a:cubicBezTo>
                <a:cubicBezTo>
                  <a:pt x="65408" y="15003"/>
                  <a:pt x="65366" y="14989"/>
                  <a:pt x="65325" y="14965"/>
                </a:cubicBezTo>
                <a:cubicBezTo>
                  <a:pt x="64759" y="14620"/>
                  <a:pt x="64067" y="14613"/>
                  <a:pt x="63494" y="14272"/>
                </a:cubicBezTo>
                <a:cubicBezTo>
                  <a:pt x="63429" y="14234"/>
                  <a:pt x="63355" y="14219"/>
                  <a:pt x="63274" y="14219"/>
                </a:cubicBezTo>
                <a:cubicBezTo>
                  <a:pt x="63136" y="14219"/>
                  <a:pt x="62979" y="14262"/>
                  <a:pt x="62814" y="14308"/>
                </a:cubicBezTo>
                <a:cubicBezTo>
                  <a:pt x="63815" y="14748"/>
                  <a:pt x="64771" y="15154"/>
                  <a:pt x="65713" y="15590"/>
                </a:cubicBezTo>
                <a:cubicBezTo>
                  <a:pt x="66043" y="15744"/>
                  <a:pt x="66332" y="15948"/>
                  <a:pt x="66273" y="16425"/>
                </a:cubicBezTo>
                <a:cubicBezTo>
                  <a:pt x="66254" y="16581"/>
                  <a:pt x="66490" y="16770"/>
                  <a:pt x="66679" y="17046"/>
                </a:cubicBezTo>
                <a:cubicBezTo>
                  <a:pt x="65459" y="16419"/>
                  <a:pt x="64299" y="15953"/>
                  <a:pt x="63074" y="15673"/>
                </a:cubicBezTo>
                <a:lnTo>
                  <a:pt x="63025" y="15800"/>
                </a:lnTo>
                <a:cubicBezTo>
                  <a:pt x="63777" y="16108"/>
                  <a:pt x="64545" y="16384"/>
                  <a:pt x="65279" y="16733"/>
                </a:cubicBezTo>
                <a:cubicBezTo>
                  <a:pt x="65917" y="17036"/>
                  <a:pt x="66752" y="17133"/>
                  <a:pt x="67016" y="17910"/>
                </a:cubicBezTo>
                <a:cubicBezTo>
                  <a:pt x="67126" y="18236"/>
                  <a:pt x="67445" y="18489"/>
                  <a:pt x="67379" y="18890"/>
                </a:cubicBezTo>
                <a:cubicBezTo>
                  <a:pt x="67363" y="18990"/>
                  <a:pt x="67448" y="19159"/>
                  <a:pt x="67614" y="19238"/>
                </a:cubicBezTo>
                <a:cubicBezTo>
                  <a:pt x="66081" y="18577"/>
                  <a:pt x="64636" y="17733"/>
                  <a:pt x="62896" y="17359"/>
                </a:cubicBezTo>
                <a:lnTo>
                  <a:pt x="62896" y="17359"/>
                </a:lnTo>
                <a:cubicBezTo>
                  <a:pt x="63189" y="17777"/>
                  <a:pt x="63573" y="17876"/>
                  <a:pt x="63897" y="18037"/>
                </a:cubicBezTo>
                <a:cubicBezTo>
                  <a:pt x="64856" y="18517"/>
                  <a:pt x="65886" y="18848"/>
                  <a:pt x="66734" y="19552"/>
                </a:cubicBezTo>
                <a:cubicBezTo>
                  <a:pt x="67007" y="19779"/>
                  <a:pt x="67358" y="19989"/>
                  <a:pt x="67668" y="20101"/>
                </a:cubicBezTo>
                <a:cubicBezTo>
                  <a:pt x="68152" y="20277"/>
                  <a:pt x="68042" y="20697"/>
                  <a:pt x="68227" y="20979"/>
                </a:cubicBezTo>
                <a:cubicBezTo>
                  <a:pt x="68264" y="21034"/>
                  <a:pt x="68331" y="21099"/>
                  <a:pt x="68376" y="21229"/>
                </a:cubicBezTo>
                <a:cubicBezTo>
                  <a:pt x="68067" y="21093"/>
                  <a:pt x="67741" y="21198"/>
                  <a:pt x="67515" y="20835"/>
                </a:cubicBezTo>
                <a:cubicBezTo>
                  <a:pt x="67412" y="20670"/>
                  <a:pt x="67047" y="20616"/>
                  <a:pt x="66804" y="20525"/>
                </a:cubicBezTo>
                <a:cubicBezTo>
                  <a:pt x="66348" y="20353"/>
                  <a:pt x="65856" y="20278"/>
                  <a:pt x="65426" y="20022"/>
                </a:cubicBezTo>
                <a:cubicBezTo>
                  <a:pt x="65281" y="19936"/>
                  <a:pt x="65186" y="19891"/>
                  <a:pt x="65095" y="19891"/>
                </a:cubicBezTo>
                <a:cubicBezTo>
                  <a:pt x="64986" y="19891"/>
                  <a:pt x="64883" y="19956"/>
                  <a:pt x="64707" y="20091"/>
                </a:cubicBezTo>
                <a:cubicBezTo>
                  <a:pt x="65298" y="20423"/>
                  <a:pt x="65901" y="20709"/>
                  <a:pt x="66499" y="21006"/>
                </a:cubicBezTo>
                <a:cubicBezTo>
                  <a:pt x="67185" y="21346"/>
                  <a:pt x="67900" y="21675"/>
                  <a:pt x="68480" y="22156"/>
                </a:cubicBezTo>
                <a:cubicBezTo>
                  <a:pt x="68874" y="22482"/>
                  <a:pt x="69175" y="23012"/>
                  <a:pt x="69158" y="23604"/>
                </a:cubicBezTo>
                <a:cubicBezTo>
                  <a:pt x="69152" y="23799"/>
                  <a:pt x="69042" y="23853"/>
                  <a:pt x="68919" y="23853"/>
                </a:cubicBezTo>
                <a:cubicBezTo>
                  <a:pt x="68851" y="23853"/>
                  <a:pt x="68779" y="23837"/>
                  <a:pt x="68718" y="23819"/>
                </a:cubicBezTo>
                <a:cubicBezTo>
                  <a:pt x="68389" y="23721"/>
                  <a:pt x="68093" y="23539"/>
                  <a:pt x="67732" y="23539"/>
                </a:cubicBezTo>
                <a:cubicBezTo>
                  <a:pt x="67683" y="23539"/>
                  <a:pt x="67632" y="23542"/>
                  <a:pt x="67580" y="23550"/>
                </a:cubicBezTo>
                <a:cubicBezTo>
                  <a:pt x="67571" y="23551"/>
                  <a:pt x="67561" y="23552"/>
                  <a:pt x="67552" y="23552"/>
                </a:cubicBezTo>
                <a:cubicBezTo>
                  <a:pt x="67336" y="23552"/>
                  <a:pt x="67259" y="23182"/>
                  <a:pt x="66993" y="23182"/>
                </a:cubicBezTo>
                <a:cubicBezTo>
                  <a:pt x="66981" y="23182"/>
                  <a:pt x="66969" y="23183"/>
                  <a:pt x="66956" y="23185"/>
                </a:cubicBezTo>
                <a:cubicBezTo>
                  <a:pt x="66956" y="23061"/>
                  <a:pt x="66910" y="23031"/>
                  <a:pt x="66849" y="23031"/>
                </a:cubicBezTo>
                <a:cubicBezTo>
                  <a:pt x="66800" y="23031"/>
                  <a:pt x="66741" y="23051"/>
                  <a:pt x="66691" y="23056"/>
                </a:cubicBezTo>
                <a:cubicBezTo>
                  <a:pt x="66649" y="23061"/>
                  <a:pt x="66610" y="23068"/>
                  <a:pt x="66575" y="23068"/>
                </a:cubicBezTo>
                <a:cubicBezTo>
                  <a:pt x="66505" y="23068"/>
                  <a:pt x="66455" y="23038"/>
                  <a:pt x="66453" y="22894"/>
                </a:cubicBezTo>
                <a:cubicBezTo>
                  <a:pt x="66451" y="22781"/>
                  <a:pt x="66413" y="22699"/>
                  <a:pt x="66341" y="22699"/>
                </a:cubicBezTo>
                <a:cubicBezTo>
                  <a:pt x="66297" y="22699"/>
                  <a:pt x="66241" y="22730"/>
                  <a:pt x="66172" y="22805"/>
                </a:cubicBezTo>
                <a:cubicBezTo>
                  <a:pt x="66138" y="22842"/>
                  <a:pt x="66109" y="22857"/>
                  <a:pt x="66084" y="22857"/>
                </a:cubicBezTo>
                <a:cubicBezTo>
                  <a:pt x="66028" y="22857"/>
                  <a:pt x="66000" y="22777"/>
                  <a:pt x="66002" y="22713"/>
                </a:cubicBezTo>
                <a:cubicBezTo>
                  <a:pt x="66011" y="22524"/>
                  <a:pt x="65895" y="22446"/>
                  <a:pt x="65779" y="22446"/>
                </a:cubicBezTo>
                <a:cubicBezTo>
                  <a:pt x="65751" y="22446"/>
                  <a:pt x="65723" y="22451"/>
                  <a:pt x="65697" y="22459"/>
                </a:cubicBezTo>
                <a:cubicBezTo>
                  <a:pt x="65637" y="22479"/>
                  <a:pt x="65581" y="22487"/>
                  <a:pt x="65530" y="22487"/>
                </a:cubicBezTo>
                <a:cubicBezTo>
                  <a:pt x="65256" y="22487"/>
                  <a:pt x="65089" y="22248"/>
                  <a:pt x="64902" y="22119"/>
                </a:cubicBezTo>
                <a:cubicBezTo>
                  <a:pt x="64680" y="21963"/>
                  <a:pt x="64484" y="21825"/>
                  <a:pt x="64210" y="21800"/>
                </a:cubicBezTo>
                <a:cubicBezTo>
                  <a:pt x="63863" y="21767"/>
                  <a:pt x="63595" y="21514"/>
                  <a:pt x="63302" y="21404"/>
                </a:cubicBezTo>
                <a:cubicBezTo>
                  <a:pt x="62883" y="21245"/>
                  <a:pt x="62452" y="21088"/>
                  <a:pt x="62035" y="20918"/>
                </a:cubicBezTo>
                <a:cubicBezTo>
                  <a:pt x="61161" y="20564"/>
                  <a:pt x="60245" y="20355"/>
                  <a:pt x="59365" y="20057"/>
                </a:cubicBezTo>
                <a:cubicBezTo>
                  <a:pt x="58840" y="19879"/>
                  <a:pt x="58279" y="19740"/>
                  <a:pt x="57754" y="19580"/>
                </a:cubicBezTo>
                <a:cubicBezTo>
                  <a:pt x="56920" y="19326"/>
                  <a:pt x="56047" y="19158"/>
                  <a:pt x="55205" y="18901"/>
                </a:cubicBezTo>
                <a:cubicBezTo>
                  <a:pt x="54674" y="18738"/>
                  <a:pt x="54122" y="18756"/>
                  <a:pt x="53585" y="18617"/>
                </a:cubicBezTo>
                <a:cubicBezTo>
                  <a:pt x="52960" y="18456"/>
                  <a:pt x="52327" y="18185"/>
                  <a:pt x="51705" y="18170"/>
                </a:cubicBezTo>
                <a:cubicBezTo>
                  <a:pt x="50941" y="18151"/>
                  <a:pt x="50228" y="17964"/>
                  <a:pt x="49495" y="17839"/>
                </a:cubicBezTo>
                <a:cubicBezTo>
                  <a:pt x="48492" y="17670"/>
                  <a:pt x="47488" y="17590"/>
                  <a:pt x="46470" y="17550"/>
                </a:cubicBezTo>
                <a:cubicBezTo>
                  <a:pt x="45508" y="17511"/>
                  <a:pt x="44544" y="17370"/>
                  <a:pt x="43577" y="17298"/>
                </a:cubicBezTo>
                <a:cubicBezTo>
                  <a:pt x="43506" y="17293"/>
                  <a:pt x="43436" y="17291"/>
                  <a:pt x="43366" y="17291"/>
                </a:cubicBezTo>
                <a:cubicBezTo>
                  <a:pt x="43093" y="17291"/>
                  <a:pt x="42821" y="17322"/>
                  <a:pt x="42550" y="17322"/>
                </a:cubicBezTo>
                <a:cubicBezTo>
                  <a:pt x="42368" y="17322"/>
                  <a:pt x="42187" y="17308"/>
                  <a:pt x="42005" y="17262"/>
                </a:cubicBezTo>
                <a:cubicBezTo>
                  <a:pt x="41753" y="17197"/>
                  <a:pt x="41499" y="17177"/>
                  <a:pt x="41245" y="17177"/>
                </a:cubicBezTo>
                <a:cubicBezTo>
                  <a:pt x="40839" y="17177"/>
                  <a:pt x="40431" y="17228"/>
                  <a:pt x="40023" y="17228"/>
                </a:cubicBezTo>
                <a:cubicBezTo>
                  <a:pt x="39926" y="17228"/>
                  <a:pt x="39829" y="17225"/>
                  <a:pt x="39732" y="17218"/>
                </a:cubicBezTo>
                <a:cubicBezTo>
                  <a:pt x="39549" y="17204"/>
                  <a:pt x="39364" y="17199"/>
                  <a:pt x="39180" y="17199"/>
                </a:cubicBezTo>
                <a:cubicBezTo>
                  <a:pt x="38414" y="17199"/>
                  <a:pt x="37643" y="17291"/>
                  <a:pt x="36875" y="17291"/>
                </a:cubicBezTo>
                <a:cubicBezTo>
                  <a:pt x="36859" y="17291"/>
                  <a:pt x="36843" y="17291"/>
                  <a:pt x="36827" y="17291"/>
                </a:cubicBezTo>
                <a:cubicBezTo>
                  <a:pt x="36176" y="17289"/>
                  <a:pt x="35519" y="17286"/>
                  <a:pt x="34871" y="17282"/>
                </a:cubicBezTo>
                <a:cubicBezTo>
                  <a:pt x="34847" y="17282"/>
                  <a:pt x="34824" y="17282"/>
                  <a:pt x="34801" y="17282"/>
                </a:cubicBezTo>
                <a:cubicBezTo>
                  <a:pt x="34299" y="17282"/>
                  <a:pt x="33780" y="17307"/>
                  <a:pt x="33270" y="17336"/>
                </a:cubicBezTo>
                <a:cubicBezTo>
                  <a:pt x="31958" y="17409"/>
                  <a:pt x="30648" y="17472"/>
                  <a:pt x="29336" y="17525"/>
                </a:cubicBezTo>
                <a:cubicBezTo>
                  <a:pt x="28507" y="17558"/>
                  <a:pt x="27679" y="17624"/>
                  <a:pt x="26852" y="17670"/>
                </a:cubicBezTo>
                <a:cubicBezTo>
                  <a:pt x="26310" y="17699"/>
                  <a:pt x="25746" y="17817"/>
                  <a:pt x="25190" y="17875"/>
                </a:cubicBezTo>
                <a:cubicBezTo>
                  <a:pt x="24082" y="17987"/>
                  <a:pt x="22971" y="18110"/>
                  <a:pt x="21896" y="18384"/>
                </a:cubicBezTo>
                <a:cubicBezTo>
                  <a:pt x="20828" y="18655"/>
                  <a:pt x="19744" y="18859"/>
                  <a:pt x="18672" y="19096"/>
                </a:cubicBezTo>
                <a:cubicBezTo>
                  <a:pt x="17470" y="19361"/>
                  <a:pt x="16290" y="19707"/>
                  <a:pt x="15118" y="20050"/>
                </a:cubicBezTo>
                <a:cubicBezTo>
                  <a:pt x="14216" y="20315"/>
                  <a:pt x="13287" y="20541"/>
                  <a:pt x="12421" y="20892"/>
                </a:cubicBezTo>
                <a:cubicBezTo>
                  <a:pt x="11576" y="21236"/>
                  <a:pt x="10724" y="21586"/>
                  <a:pt x="9873" y="21907"/>
                </a:cubicBezTo>
                <a:cubicBezTo>
                  <a:pt x="9349" y="22105"/>
                  <a:pt x="8817" y="22322"/>
                  <a:pt x="8293" y="22523"/>
                </a:cubicBezTo>
                <a:cubicBezTo>
                  <a:pt x="7727" y="22739"/>
                  <a:pt x="7144" y="22973"/>
                  <a:pt x="6628" y="23337"/>
                </a:cubicBezTo>
                <a:cubicBezTo>
                  <a:pt x="6246" y="23607"/>
                  <a:pt x="5788" y="23778"/>
                  <a:pt x="5363" y="23978"/>
                </a:cubicBezTo>
                <a:cubicBezTo>
                  <a:pt x="4839" y="24225"/>
                  <a:pt x="4331" y="24515"/>
                  <a:pt x="3778" y="24711"/>
                </a:cubicBezTo>
                <a:cubicBezTo>
                  <a:pt x="3554" y="24791"/>
                  <a:pt x="3385" y="24838"/>
                  <a:pt x="3248" y="24838"/>
                </a:cubicBezTo>
                <a:cubicBezTo>
                  <a:pt x="3050" y="24838"/>
                  <a:pt x="2915" y="24741"/>
                  <a:pt x="2768" y="24501"/>
                </a:cubicBezTo>
                <a:cubicBezTo>
                  <a:pt x="2634" y="24281"/>
                  <a:pt x="2818" y="23591"/>
                  <a:pt x="3065" y="23408"/>
                </a:cubicBezTo>
                <a:cubicBezTo>
                  <a:pt x="3553" y="23047"/>
                  <a:pt x="4113" y="22805"/>
                  <a:pt x="4629" y="22493"/>
                </a:cubicBezTo>
                <a:cubicBezTo>
                  <a:pt x="5136" y="22189"/>
                  <a:pt x="5665" y="21918"/>
                  <a:pt x="6203" y="21707"/>
                </a:cubicBezTo>
                <a:cubicBezTo>
                  <a:pt x="6996" y="21398"/>
                  <a:pt x="7690" y="20873"/>
                  <a:pt x="8619" y="20693"/>
                </a:cubicBezTo>
                <a:cubicBezTo>
                  <a:pt x="8486" y="20626"/>
                  <a:pt x="8365" y="20601"/>
                  <a:pt x="8253" y="20601"/>
                </a:cubicBezTo>
                <a:cubicBezTo>
                  <a:pt x="8038" y="20601"/>
                  <a:pt x="7859" y="20694"/>
                  <a:pt x="7698" y="20764"/>
                </a:cubicBezTo>
                <a:cubicBezTo>
                  <a:pt x="7221" y="20973"/>
                  <a:pt x="6725" y="21107"/>
                  <a:pt x="6228" y="21254"/>
                </a:cubicBezTo>
                <a:cubicBezTo>
                  <a:pt x="5854" y="21365"/>
                  <a:pt x="5540" y="21630"/>
                  <a:pt x="5159" y="21760"/>
                </a:cubicBezTo>
                <a:cubicBezTo>
                  <a:pt x="4530" y="21974"/>
                  <a:pt x="3965" y="22330"/>
                  <a:pt x="3392" y="22662"/>
                </a:cubicBezTo>
                <a:cubicBezTo>
                  <a:pt x="3346" y="22688"/>
                  <a:pt x="3281" y="22731"/>
                  <a:pt x="3221" y="22731"/>
                </a:cubicBezTo>
                <a:cubicBezTo>
                  <a:pt x="3192" y="22731"/>
                  <a:pt x="3165" y="22721"/>
                  <a:pt x="3140" y="22695"/>
                </a:cubicBezTo>
                <a:cubicBezTo>
                  <a:pt x="3103" y="22652"/>
                  <a:pt x="3116" y="22546"/>
                  <a:pt x="3132" y="22474"/>
                </a:cubicBezTo>
                <a:cubicBezTo>
                  <a:pt x="3211" y="22082"/>
                  <a:pt x="3423" y="21788"/>
                  <a:pt x="3780" y="21593"/>
                </a:cubicBezTo>
                <a:cubicBezTo>
                  <a:pt x="4619" y="21135"/>
                  <a:pt x="5399" y="20565"/>
                  <a:pt x="6299" y="20213"/>
                </a:cubicBezTo>
                <a:cubicBezTo>
                  <a:pt x="6499" y="20135"/>
                  <a:pt x="6716" y="20025"/>
                  <a:pt x="6869" y="19771"/>
                </a:cubicBezTo>
                <a:lnTo>
                  <a:pt x="6869" y="19771"/>
                </a:lnTo>
                <a:cubicBezTo>
                  <a:pt x="6307" y="19858"/>
                  <a:pt x="5837" y="20016"/>
                  <a:pt x="5394" y="20326"/>
                </a:cubicBezTo>
                <a:cubicBezTo>
                  <a:pt x="4899" y="20670"/>
                  <a:pt x="4260" y="20774"/>
                  <a:pt x="3807" y="21217"/>
                </a:cubicBezTo>
                <a:cubicBezTo>
                  <a:pt x="3798" y="21227"/>
                  <a:pt x="3785" y="21231"/>
                  <a:pt x="3771" y="21231"/>
                </a:cubicBezTo>
                <a:cubicBezTo>
                  <a:pt x="3703" y="21231"/>
                  <a:pt x="3598" y="21136"/>
                  <a:pt x="3631" y="21022"/>
                </a:cubicBezTo>
                <a:cubicBezTo>
                  <a:pt x="3761" y="20580"/>
                  <a:pt x="3865" y="20123"/>
                  <a:pt x="4056" y="19708"/>
                </a:cubicBezTo>
                <a:cubicBezTo>
                  <a:pt x="4224" y="19345"/>
                  <a:pt x="4667" y="19295"/>
                  <a:pt x="4985" y="19103"/>
                </a:cubicBezTo>
                <a:cubicBezTo>
                  <a:pt x="6229" y="18352"/>
                  <a:pt x="7603" y="17866"/>
                  <a:pt x="8900" y="17220"/>
                </a:cubicBezTo>
                <a:cubicBezTo>
                  <a:pt x="9205" y="17068"/>
                  <a:pt x="9548" y="17010"/>
                  <a:pt x="9854" y="16839"/>
                </a:cubicBezTo>
                <a:cubicBezTo>
                  <a:pt x="10004" y="16754"/>
                  <a:pt x="10077" y="16628"/>
                  <a:pt x="10187" y="16514"/>
                </a:cubicBezTo>
                <a:lnTo>
                  <a:pt x="10187" y="16514"/>
                </a:lnTo>
                <a:cubicBezTo>
                  <a:pt x="8248" y="17246"/>
                  <a:pt x="6284" y="17914"/>
                  <a:pt x="4424" y="19025"/>
                </a:cubicBezTo>
                <a:cubicBezTo>
                  <a:pt x="4468" y="18491"/>
                  <a:pt x="4503" y="18077"/>
                  <a:pt x="4987" y="17804"/>
                </a:cubicBezTo>
                <a:cubicBezTo>
                  <a:pt x="5728" y="17385"/>
                  <a:pt x="6476" y="16989"/>
                  <a:pt x="7278" y="16701"/>
                </a:cubicBezTo>
                <a:cubicBezTo>
                  <a:pt x="7481" y="16628"/>
                  <a:pt x="7702" y="16496"/>
                  <a:pt x="7828" y="16387"/>
                </a:cubicBezTo>
                <a:cubicBezTo>
                  <a:pt x="8181" y="16081"/>
                  <a:pt x="8641" y="16094"/>
                  <a:pt x="9005" y="15862"/>
                </a:cubicBezTo>
                <a:cubicBezTo>
                  <a:pt x="9083" y="15812"/>
                  <a:pt x="9204" y="15812"/>
                  <a:pt x="9170" y="15692"/>
                </a:cubicBezTo>
                <a:cubicBezTo>
                  <a:pt x="9151" y="15628"/>
                  <a:pt x="9103" y="15611"/>
                  <a:pt x="9050" y="15611"/>
                </a:cubicBezTo>
                <a:cubicBezTo>
                  <a:pt x="9005" y="15611"/>
                  <a:pt x="8958" y="15623"/>
                  <a:pt x="8923" y="15630"/>
                </a:cubicBezTo>
                <a:cubicBezTo>
                  <a:pt x="8460" y="15723"/>
                  <a:pt x="8024" y="15896"/>
                  <a:pt x="7596" y="16091"/>
                </a:cubicBezTo>
                <a:cubicBezTo>
                  <a:pt x="7114" y="16308"/>
                  <a:pt x="6621" y="16485"/>
                  <a:pt x="6104" y="16595"/>
                </a:cubicBezTo>
                <a:cubicBezTo>
                  <a:pt x="5888" y="16640"/>
                  <a:pt x="5815" y="16916"/>
                  <a:pt x="5578" y="16921"/>
                </a:cubicBezTo>
                <a:cubicBezTo>
                  <a:pt x="5517" y="16922"/>
                  <a:pt x="5443" y="16931"/>
                  <a:pt x="5378" y="16931"/>
                </a:cubicBezTo>
                <a:cubicBezTo>
                  <a:pt x="5316" y="16931"/>
                  <a:pt x="5260" y="16923"/>
                  <a:pt x="5228" y="16893"/>
                </a:cubicBezTo>
                <a:cubicBezTo>
                  <a:pt x="5123" y="16795"/>
                  <a:pt x="5256" y="16712"/>
                  <a:pt x="5337" y="16638"/>
                </a:cubicBezTo>
                <a:cubicBezTo>
                  <a:pt x="5379" y="16597"/>
                  <a:pt x="5405" y="16529"/>
                  <a:pt x="5417" y="16469"/>
                </a:cubicBezTo>
                <a:cubicBezTo>
                  <a:pt x="5650" y="15394"/>
                  <a:pt x="6507" y="15021"/>
                  <a:pt x="7400" y="14665"/>
                </a:cubicBezTo>
                <a:cubicBezTo>
                  <a:pt x="7984" y="14433"/>
                  <a:pt x="8546" y="14148"/>
                  <a:pt x="9105" y="13853"/>
                </a:cubicBezTo>
                <a:lnTo>
                  <a:pt x="9105" y="13853"/>
                </a:lnTo>
                <a:cubicBezTo>
                  <a:pt x="8057" y="13883"/>
                  <a:pt x="7142" y="14355"/>
                  <a:pt x="6142" y="14790"/>
                </a:cubicBezTo>
                <a:cubicBezTo>
                  <a:pt x="6296" y="14216"/>
                  <a:pt x="6653" y="13781"/>
                  <a:pt x="6694" y="13240"/>
                </a:cubicBezTo>
                <a:cubicBezTo>
                  <a:pt x="6700" y="13156"/>
                  <a:pt x="6803" y="13149"/>
                  <a:pt x="6885" y="13135"/>
                </a:cubicBezTo>
                <a:cubicBezTo>
                  <a:pt x="7609" y="13015"/>
                  <a:pt x="8215" y="12581"/>
                  <a:pt x="8905" y="12374"/>
                </a:cubicBezTo>
                <a:cubicBezTo>
                  <a:pt x="9513" y="12192"/>
                  <a:pt x="10007" y="11776"/>
                  <a:pt x="10633" y="11554"/>
                </a:cubicBezTo>
                <a:cubicBezTo>
                  <a:pt x="10519" y="11498"/>
                  <a:pt x="10409" y="11477"/>
                  <a:pt x="10302" y="11477"/>
                </a:cubicBezTo>
                <a:cubicBezTo>
                  <a:pt x="10007" y="11477"/>
                  <a:pt x="9739" y="11643"/>
                  <a:pt x="9488" y="11718"/>
                </a:cubicBezTo>
                <a:cubicBezTo>
                  <a:pt x="8584" y="11991"/>
                  <a:pt x="7708" y="12368"/>
                  <a:pt x="6827" y="12721"/>
                </a:cubicBezTo>
                <a:cubicBezTo>
                  <a:pt x="6733" y="12759"/>
                  <a:pt x="6651" y="12777"/>
                  <a:pt x="6581" y="12777"/>
                </a:cubicBezTo>
                <a:cubicBezTo>
                  <a:pt x="6375" y="12777"/>
                  <a:pt x="6273" y="12621"/>
                  <a:pt x="6246" y="12371"/>
                </a:cubicBezTo>
                <a:cubicBezTo>
                  <a:pt x="6220" y="12129"/>
                  <a:pt x="6102" y="11957"/>
                  <a:pt x="5907" y="11892"/>
                </a:cubicBezTo>
                <a:cubicBezTo>
                  <a:pt x="5777" y="11849"/>
                  <a:pt x="5710" y="11806"/>
                  <a:pt x="5705" y="11690"/>
                </a:cubicBezTo>
                <a:cubicBezTo>
                  <a:pt x="5699" y="11563"/>
                  <a:pt x="5841" y="11565"/>
                  <a:pt x="5911" y="11534"/>
                </a:cubicBezTo>
                <a:cubicBezTo>
                  <a:pt x="6463" y="11302"/>
                  <a:pt x="7045" y="11129"/>
                  <a:pt x="7574" y="10855"/>
                </a:cubicBezTo>
                <a:cubicBezTo>
                  <a:pt x="8082" y="10592"/>
                  <a:pt x="8682" y="10652"/>
                  <a:pt x="9169" y="10307"/>
                </a:cubicBezTo>
                <a:lnTo>
                  <a:pt x="9169" y="10307"/>
                </a:lnTo>
                <a:cubicBezTo>
                  <a:pt x="9087" y="10325"/>
                  <a:pt x="9004" y="10331"/>
                  <a:pt x="8922" y="10331"/>
                </a:cubicBezTo>
                <a:cubicBezTo>
                  <a:pt x="8742" y="10331"/>
                  <a:pt x="8562" y="10301"/>
                  <a:pt x="8389" y="10301"/>
                </a:cubicBezTo>
                <a:cubicBezTo>
                  <a:pt x="8290" y="10301"/>
                  <a:pt x="8194" y="10311"/>
                  <a:pt x="8100" y="10341"/>
                </a:cubicBezTo>
                <a:cubicBezTo>
                  <a:pt x="7216" y="10624"/>
                  <a:pt x="6317" y="10867"/>
                  <a:pt x="5462" y="11236"/>
                </a:cubicBezTo>
                <a:cubicBezTo>
                  <a:pt x="5350" y="11284"/>
                  <a:pt x="5239" y="11330"/>
                  <a:pt x="5140" y="11330"/>
                </a:cubicBezTo>
                <a:cubicBezTo>
                  <a:pt x="5027" y="11330"/>
                  <a:pt x="4928" y="11270"/>
                  <a:pt x="4861" y="11085"/>
                </a:cubicBezTo>
                <a:cubicBezTo>
                  <a:pt x="4856" y="11069"/>
                  <a:pt x="4849" y="11055"/>
                  <a:pt x="4839" y="11043"/>
                </a:cubicBezTo>
                <a:cubicBezTo>
                  <a:pt x="4514" y="10706"/>
                  <a:pt x="4524" y="10732"/>
                  <a:pt x="5025" y="10540"/>
                </a:cubicBezTo>
                <a:cubicBezTo>
                  <a:pt x="5499" y="10357"/>
                  <a:pt x="6019" y="10287"/>
                  <a:pt x="6446" y="9987"/>
                </a:cubicBezTo>
                <a:lnTo>
                  <a:pt x="6461" y="10001"/>
                </a:lnTo>
                <a:cubicBezTo>
                  <a:pt x="6379" y="9893"/>
                  <a:pt x="6355" y="9766"/>
                  <a:pt x="6228" y="9766"/>
                </a:cubicBezTo>
                <a:cubicBezTo>
                  <a:pt x="6173" y="9766"/>
                  <a:pt x="6099" y="9790"/>
                  <a:pt x="5992" y="9850"/>
                </a:cubicBezTo>
                <a:cubicBezTo>
                  <a:pt x="5767" y="9974"/>
                  <a:pt x="5455" y="10149"/>
                  <a:pt x="5124" y="10149"/>
                </a:cubicBezTo>
                <a:cubicBezTo>
                  <a:pt x="5069" y="10149"/>
                  <a:pt x="5013" y="10144"/>
                  <a:pt x="4956" y="10133"/>
                </a:cubicBezTo>
                <a:cubicBezTo>
                  <a:pt x="4945" y="10131"/>
                  <a:pt x="4933" y="10130"/>
                  <a:pt x="4921" y="10130"/>
                </a:cubicBezTo>
                <a:cubicBezTo>
                  <a:pt x="4846" y="10130"/>
                  <a:pt x="4757" y="10166"/>
                  <a:pt x="4696" y="10209"/>
                </a:cubicBezTo>
                <a:cubicBezTo>
                  <a:pt x="4557" y="10309"/>
                  <a:pt x="4437" y="10424"/>
                  <a:pt x="4257" y="10424"/>
                </a:cubicBezTo>
                <a:cubicBezTo>
                  <a:pt x="4226" y="10424"/>
                  <a:pt x="4193" y="10421"/>
                  <a:pt x="4158" y="10413"/>
                </a:cubicBezTo>
                <a:cubicBezTo>
                  <a:pt x="3846" y="10347"/>
                  <a:pt x="3619" y="10142"/>
                  <a:pt x="3399" y="9956"/>
                </a:cubicBezTo>
                <a:cubicBezTo>
                  <a:pt x="3150" y="9745"/>
                  <a:pt x="3511" y="9750"/>
                  <a:pt x="3581" y="9672"/>
                </a:cubicBezTo>
                <a:cubicBezTo>
                  <a:pt x="3707" y="9531"/>
                  <a:pt x="4137" y="9609"/>
                  <a:pt x="4027" y="9352"/>
                </a:cubicBezTo>
                <a:cubicBezTo>
                  <a:pt x="4001" y="9290"/>
                  <a:pt x="3958" y="9266"/>
                  <a:pt x="3906" y="9266"/>
                </a:cubicBezTo>
                <a:cubicBezTo>
                  <a:pt x="3776" y="9266"/>
                  <a:pt x="3589" y="9418"/>
                  <a:pt x="3473" y="9493"/>
                </a:cubicBezTo>
                <a:cubicBezTo>
                  <a:pt x="3352" y="9572"/>
                  <a:pt x="3250" y="9603"/>
                  <a:pt x="3158" y="9603"/>
                </a:cubicBezTo>
                <a:cubicBezTo>
                  <a:pt x="2891" y="9603"/>
                  <a:pt x="2724" y="9331"/>
                  <a:pt x="2510" y="9175"/>
                </a:cubicBezTo>
                <a:cubicBezTo>
                  <a:pt x="2327" y="9042"/>
                  <a:pt x="2262" y="8780"/>
                  <a:pt x="1911" y="8696"/>
                </a:cubicBezTo>
                <a:cubicBezTo>
                  <a:pt x="3651" y="8039"/>
                  <a:pt x="5295" y="7378"/>
                  <a:pt x="7020" y="6884"/>
                </a:cubicBezTo>
                <a:cubicBezTo>
                  <a:pt x="6873" y="6803"/>
                  <a:pt x="6800" y="6779"/>
                  <a:pt x="6723" y="6779"/>
                </a:cubicBezTo>
                <a:cubicBezTo>
                  <a:pt x="6644" y="6779"/>
                  <a:pt x="6562" y="6805"/>
                  <a:pt x="6391" y="6823"/>
                </a:cubicBezTo>
                <a:cubicBezTo>
                  <a:pt x="5584" y="6910"/>
                  <a:pt x="4810" y="7151"/>
                  <a:pt x="4058" y="7397"/>
                </a:cubicBezTo>
                <a:cubicBezTo>
                  <a:pt x="3410" y="7608"/>
                  <a:pt x="2711" y="7732"/>
                  <a:pt x="2120" y="8126"/>
                </a:cubicBezTo>
                <a:cubicBezTo>
                  <a:pt x="1978" y="8219"/>
                  <a:pt x="1817" y="8368"/>
                  <a:pt x="1651" y="8368"/>
                </a:cubicBezTo>
                <a:cubicBezTo>
                  <a:pt x="1563" y="8368"/>
                  <a:pt x="1474" y="8327"/>
                  <a:pt x="1384" y="8215"/>
                </a:cubicBezTo>
                <a:cubicBezTo>
                  <a:pt x="1167" y="7940"/>
                  <a:pt x="803" y="7671"/>
                  <a:pt x="1167" y="7238"/>
                </a:cubicBezTo>
                <a:cubicBezTo>
                  <a:pt x="1322" y="7053"/>
                  <a:pt x="1355" y="6831"/>
                  <a:pt x="1651" y="6694"/>
                </a:cubicBezTo>
                <a:cubicBezTo>
                  <a:pt x="2532" y="6282"/>
                  <a:pt x="3471" y="6042"/>
                  <a:pt x="4385" y="5750"/>
                </a:cubicBezTo>
                <a:cubicBezTo>
                  <a:pt x="5270" y="5467"/>
                  <a:pt x="6192" y="5268"/>
                  <a:pt x="7081" y="4980"/>
                </a:cubicBezTo>
                <a:cubicBezTo>
                  <a:pt x="8079" y="4656"/>
                  <a:pt x="9126" y="4542"/>
                  <a:pt x="10121" y="4241"/>
                </a:cubicBezTo>
                <a:cubicBezTo>
                  <a:pt x="11257" y="3896"/>
                  <a:pt x="12416" y="3650"/>
                  <a:pt x="13561" y="3353"/>
                </a:cubicBezTo>
                <a:cubicBezTo>
                  <a:pt x="14295" y="3161"/>
                  <a:pt x="15059" y="3049"/>
                  <a:pt x="15791" y="2866"/>
                </a:cubicBezTo>
                <a:cubicBezTo>
                  <a:pt x="16327" y="2731"/>
                  <a:pt x="16885" y="2618"/>
                  <a:pt x="17417" y="2519"/>
                </a:cubicBezTo>
                <a:cubicBezTo>
                  <a:pt x="18240" y="2366"/>
                  <a:pt x="19064" y="2190"/>
                  <a:pt x="19896" y="2066"/>
                </a:cubicBezTo>
                <a:cubicBezTo>
                  <a:pt x="21314" y="1853"/>
                  <a:pt x="22728" y="1622"/>
                  <a:pt x="24149" y="1426"/>
                </a:cubicBezTo>
                <a:cubicBezTo>
                  <a:pt x="25302" y="1266"/>
                  <a:pt x="26464" y="1134"/>
                  <a:pt x="27613" y="1081"/>
                </a:cubicBezTo>
                <a:cubicBezTo>
                  <a:pt x="29307" y="1006"/>
                  <a:pt x="31009" y="967"/>
                  <a:pt x="32708" y="945"/>
                </a:cubicBezTo>
                <a:cubicBezTo>
                  <a:pt x="32834" y="943"/>
                  <a:pt x="32960" y="942"/>
                  <a:pt x="33085" y="942"/>
                </a:cubicBezTo>
                <a:close/>
                <a:moveTo>
                  <a:pt x="34952" y="1"/>
                </a:moveTo>
                <a:cubicBezTo>
                  <a:pt x="34873" y="1"/>
                  <a:pt x="34796" y="8"/>
                  <a:pt x="34720" y="29"/>
                </a:cubicBezTo>
                <a:cubicBezTo>
                  <a:pt x="34560" y="72"/>
                  <a:pt x="34401" y="87"/>
                  <a:pt x="34243" y="87"/>
                </a:cubicBezTo>
                <a:cubicBezTo>
                  <a:pt x="33952" y="87"/>
                  <a:pt x="33664" y="38"/>
                  <a:pt x="33371" y="38"/>
                </a:cubicBezTo>
                <a:cubicBezTo>
                  <a:pt x="33254" y="38"/>
                  <a:pt x="33136" y="46"/>
                  <a:pt x="33017" y="68"/>
                </a:cubicBezTo>
                <a:cubicBezTo>
                  <a:pt x="32776" y="111"/>
                  <a:pt x="32518" y="125"/>
                  <a:pt x="32257" y="125"/>
                </a:cubicBezTo>
                <a:cubicBezTo>
                  <a:pt x="32021" y="125"/>
                  <a:pt x="31782" y="114"/>
                  <a:pt x="31549" y="102"/>
                </a:cubicBezTo>
                <a:cubicBezTo>
                  <a:pt x="31512" y="100"/>
                  <a:pt x="31475" y="100"/>
                  <a:pt x="31438" y="100"/>
                </a:cubicBezTo>
                <a:cubicBezTo>
                  <a:pt x="31084" y="100"/>
                  <a:pt x="30724" y="171"/>
                  <a:pt x="30374" y="171"/>
                </a:cubicBezTo>
                <a:cubicBezTo>
                  <a:pt x="30273" y="171"/>
                  <a:pt x="30173" y="165"/>
                  <a:pt x="30074" y="150"/>
                </a:cubicBezTo>
                <a:cubicBezTo>
                  <a:pt x="29872" y="118"/>
                  <a:pt x="29671" y="107"/>
                  <a:pt x="29471" y="107"/>
                </a:cubicBezTo>
                <a:cubicBezTo>
                  <a:pt x="29007" y="107"/>
                  <a:pt x="28546" y="168"/>
                  <a:pt x="28089" y="179"/>
                </a:cubicBezTo>
                <a:cubicBezTo>
                  <a:pt x="27488" y="192"/>
                  <a:pt x="26862" y="273"/>
                  <a:pt x="26249" y="337"/>
                </a:cubicBezTo>
                <a:cubicBezTo>
                  <a:pt x="25904" y="373"/>
                  <a:pt x="25567" y="417"/>
                  <a:pt x="25219" y="417"/>
                </a:cubicBezTo>
                <a:cubicBezTo>
                  <a:pt x="25124" y="417"/>
                  <a:pt x="25028" y="414"/>
                  <a:pt x="24931" y="406"/>
                </a:cubicBezTo>
                <a:cubicBezTo>
                  <a:pt x="24910" y="405"/>
                  <a:pt x="24888" y="404"/>
                  <a:pt x="24866" y="404"/>
                </a:cubicBezTo>
                <a:cubicBezTo>
                  <a:pt x="24562" y="404"/>
                  <a:pt x="24225" y="546"/>
                  <a:pt x="23903" y="611"/>
                </a:cubicBezTo>
                <a:cubicBezTo>
                  <a:pt x="23191" y="755"/>
                  <a:pt x="22440" y="636"/>
                  <a:pt x="21757" y="948"/>
                </a:cubicBezTo>
                <a:cubicBezTo>
                  <a:pt x="21585" y="1027"/>
                  <a:pt x="21406" y="1042"/>
                  <a:pt x="21225" y="1042"/>
                </a:cubicBezTo>
                <a:cubicBezTo>
                  <a:pt x="21111" y="1042"/>
                  <a:pt x="20997" y="1036"/>
                  <a:pt x="20883" y="1036"/>
                </a:cubicBezTo>
                <a:cubicBezTo>
                  <a:pt x="20734" y="1036"/>
                  <a:pt x="20586" y="1047"/>
                  <a:pt x="20442" y="1094"/>
                </a:cubicBezTo>
                <a:cubicBezTo>
                  <a:pt x="19531" y="1390"/>
                  <a:pt x="18584" y="1519"/>
                  <a:pt x="17639" y="1633"/>
                </a:cubicBezTo>
                <a:cubicBezTo>
                  <a:pt x="17300" y="1675"/>
                  <a:pt x="16985" y="1842"/>
                  <a:pt x="16625" y="1842"/>
                </a:cubicBezTo>
                <a:cubicBezTo>
                  <a:pt x="16540" y="1842"/>
                  <a:pt x="16453" y="1833"/>
                  <a:pt x="16363" y="1811"/>
                </a:cubicBezTo>
                <a:cubicBezTo>
                  <a:pt x="16355" y="1809"/>
                  <a:pt x="16346" y="1808"/>
                  <a:pt x="16335" y="1808"/>
                </a:cubicBezTo>
                <a:cubicBezTo>
                  <a:pt x="16193" y="1808"/>
                  <a:pt x="15836" y="1983"/>
                  <a:pt x="15590" y="2040"/>
                </a:cubicBezTo>
                <a:cubicBezTo>
                  <a:pt x="14531" y="2291"/>
                  <a:pt x="13464" y="2485"/>
                  <a:pt x="12423" y="2827"/>
                </a:cubicBezTo>
                <a:cubicBezTo>
                  <a:pt x="11687" y="3070"/>
                  <a:pt x="10887" y="3119"/>
                  <a:pt x="10142" y="3341"/>
                </a:cubicBezTo>
                <a:cubicBezTo>
                  <a:pt x="9647" y="3489"/>
                  <a:pt x="9136" y="3543"/>
                  <a:pt x="8643" y="3714"/>
                </a:cubicBezTo>
                <a:cubicBezTo>
                  <a:pt x="7881" y="3979"/>
                  <a:pt x="7091" y="4244"/>
                  <a:pt x="6317" y="4380"/>
                </a:cubicBezTo>
                <a:cubicBezTo>
                  <a:pt x="5755" y="4479"/>
                  <a:pt x="5305" y="4792"/>
                  <a:pt x="4756" y="4869"/>
                </a:cubicBezTo>
                <a:cubicBezTo>
                  <a:pt x="4392" y="4919"/>
                  <a:pt x="4058" y="5152"/>
                  <a:pt x="3699" y="5265"/>
                </a:cubicBezTo>
                <a:cubicBezTo>
                  <a:pt x="3203" y="5421"/>
                  <a:pt x="2706" y="5583"/>
                  <a:pt x="2212" y="5744"/>
                </a:cubicBezTo>
                <a:cubicBezTo>
                  <a:pt x="1377" y="6017"/>
                  <a:pt x="492" y="6268"/>
                  <a:pt x="183" y="7279"/>
                </a:cubicBezTo>
                <a:cubicBezTo>
                  <a:pt x="1" y="7873"/>
                  <a:pt x="302" y="9026"/>
                  <a:pt x="815" y="9244"/>
                </a:cubicBezTo>
                <a:cubicBezTo>
                  <a:pt x="1241" y="9425"/>
                  <a:pt x="1552" y="9735"/>
                  <a:pt x="1892" y="10005"/>
                </a:cubicBezTo>
                <a:cubicBezTo>
                  <a:pt x="2323" y="10347"/>
                  <a:pt x="2614" y="10856"/>
                  <a:pt x="3103" y="11134"/>
                </a:cubicBezTo>
                <a:cubicBezTo>
                  <a:pt x="3402" y="11304"/>
                  <a:pt x="3767" y="11552"/>
                  <a:pt x="3889" y="11751"/>
                </a:cubicBezTo>
                <a:cubicBezTo>
                  <a:pt x="4161" y="12190"/>
                  <a:pt x="4564" y="12300"/>
                  <a:pt x="4942" y="12499"/>
                </a:cubicBezTo>
                <a:cubicBezTo>
                  <a:pt x="5410" y="12747"/>
                  <a:pt x="5533" y="13034"/>
                  <a:pt x="5352" y="13571"/>
                </a:cubicBezTo>
                <a:cubicBezTo>
                  <a:pt x="5287" y="13762"/>
                  <a:pt x="5124" y="14023"/>
                  <a:pt x="5192" y="14133"/>
                </a:cubicBezTo>
                <a:cubicBezTo>
                  <a:pt x="5340" y="14366"/>
                  <a:pt x="5167" y="14478"/>
                  <a:pt x="5076" y="14536"/>
                </a:cubicBezTo>
                <a:cubicBezTo>
                  <a:pt x="4722" y="14765"/>
                  <a:pt x="4624" y="15057"/>
                  <a:pt x="4687" y="15464"/>
                </a:cubicBezTo>
                <a:cubicBezTo>
                  <a:pt x="4711" y="15624"/>
                  <a:pt x="4756" y="15906"/>
                  <a:pt x="4436" y="15906"/>
                </a:cubicBezTo>
                <a:cubicBezTo>
                  <a:pt x="4434" y="15906"/>
                  <a:pt x="4432" y="15906"/>
                  <a:pt x="4430" y="15906"/>
                </a:cubicBezTo>
                <a:cubicBezTo>
                  <a:pt x="4428" y="15906"/>
                  <a:pt x="4426" y="15906"/>
                  <a:pt x="4424" y="15906"/>
                </a:cubicBezTo>
                <a:cubicBezTo>
                  <a:pt x="4284" y="15906"/>
                  <a:pt x="4303" y="15993"/>
                  <a:pt x="4275" y="16083"/>
                </a:cubicBezTo>
                <a:cubicBezTo>
                  <a:pt x="4197" y="16337"/>
                  <a:pt x="4163" y="16643"/>
                  <a:pt x="3995" y="16821"/>
                </a:cubicBezTo>
                <a:cubicBezTo>
                  <a:pt x="3727" y="17110"/>
                  <a:pt x="3663" y="17490"/>
                  <a:pt x="3526" y="17809"/>
                </a:cubicBezTo>
                <a:cubicBezTo>
                  <a:pt x="3297" y="18342"/>
                  <a:pt x="3035" y="18883"/>
                  <a:pt x="2913" y="19454"/>
                </a:cubicBezTo>
                <a:cubicBezTo>
                  <a:pt x="2845" y="19774"/>
                  <a:pt x="2713" y="20051"/>
                  <a:pt x="2599" y="20345"/>
                </a:cubicBezTo>
                <a:cubicBezTo>
                  <a:pt x="2566" y="20432"/>
                  <a:pt x="2323" y="21160"/>
                  <a:pt x="2319" y="21229"/>
                </a:cubicBezTo>
                <a:cubicBezTo>
                  <a:pt x="2295" y="21554"/>
                  <a:pt x="1980" y="21902"/>
                  <a:pt x="2029" y="22083"/>
                </a:cubicBezTo>
                <a:cubicBezTo>
                  <a:pt x="2128" y="22453"/>
                  <a:pt x="1594" y="22653"/>
                  <a:pt x="1881" y="22988"/>
                </a:cubicBezTo>
                <a:cubicBezTo>
                  <a:pt x="1425" y="23319"/>
                  <a:pt x="1879" y="23843"/>
                  <a:pt x="1614" y="24176"/>
                </a:cubicBezTo>
                <a:cubicBezTo>
                  <a:pt x="1691" y="24632"/>
                  <a:pt x="1804" y="25014"/>
                  <a:pt x="2085" y="25360"/>
                </a:cubicBezTo>
                <a:cubicBezTo>
                  <a:pt x="2371" y="25707"/>
                  <a:pt x="2693" y="25868"/>
                  <a:pt x="3062" y="25868"/>
                </a:cubicBezTo>
                <a:cubicBezTo>
                  <a:pt x="3252" y="25868"/>
                  <a:pt x="3455" y="25825"/>
                  <a:pt x="3673" y="25743"/>
                </a:cubicBezTo>
                <a:cubicBezTo>
                  <a:pt x="4530" y="25422"/>
                  <a:pt x="5320" y="24963"/>
                  <a:pt x="6159" y="24605"/>
                </a:cubicBezTo>
                <a:cubicBezTo>
                  <a:pt x="6676" y="24385"/>
                  <a:pt x="7206" y="24138"/>
                  <a:pt x="7683" y="23850"/>
                </a:cubicBezTo>
                <a:cubicBezTo>
                  <a:pt x="8249" y="23511"/>
                  <a:pt x="8875" y="23357"/>
                  <a:pt x="9454" y="23070"/>
                </a:cubicBezTo>
                <a:cubicBezTo>
                  <a:pt x="10196" y="22704"/>
                  <a:pt x="11013" y="22489"/>
                  <a:pt x="11795" y="22204"/>
                </a:cubicBezTo>
                <a:cubicBezTo>
                  <a:pt x="12296" y="22022"/>
                  <a:pt x="12798" y="21843"/>
                  <a:pt x="13291" y="21641"/>
                </a:cubicBezTo>
                <a:cubicBezTo>
                  <a:pt x="13881" y="21400"/>
                  <a:pt x="14524" y="21332"/>
                  <a:pt x="15107" y="21128"/>
                </a:cubicBezTo>
                <a:cubicBezTo>
                  <a:pt x="15846" y="20870"/>
                  <a:pt x="16590" y="20636"/>
                  <a:pt x="17341" y="20428"/>
                </a:cubicBezTo>
                <a:cubicBezTo>
                  <a:pt x="17974" y="20251"/>
                  <a:pt x="18653" y="20221"/>
                  <a:pt x="19272" y="20011"/>
                </a:cubicBezTo>
                <a:cubicBezTo>
                  <a:pt x="19655" y="19880"/>
                  <a:pt x="20094" y="19720"/>
                  <a:pt x="20436" y="19682"/>
                </a:cubicBezTo>
                <a:cubicBezTo>
                  <a:pt x="21077" y="19611"/>
                  <a:pt x="21703" y="19453"/>
                  <a:pt x="22343" y="19390"/>
                </a:cubicBezTo>
                <a:cubicBezTo>
                  <a:pt x="22534" y="19371"/>
                  <a:pt x="22649" y="19215"/>
                  <a:pt x="22872" y="19215"/>
                </a:cubicBezTo>
                <a:cubicBezTo>
                  <a:pt x="22878" y="19215"/>
                  <a:pt x="22885" y="19215"/>
                  <a:pt x="22892" y="19216"/>
                </a:cubicBezTo>
                <a:cubicBezTo>
                  <a:pt x="22928" y="19217"/>
                  <a:pt x="22965" y="19218"/>
                  <a:pt x="23001" y="19218"/>
                </a:cubicBezTo>
                <a:cubicBezTo>
                  <a:pt x="23493" y="19218"/>
                  <a:pt x="23980" y="19081"/>
                  <a:pt x="24479" y="19048"/>
                </a:cubicBezTo>
                <a:cubicBezTo>
                  <a:pt x="25192" y="19001"/>
                  <a:pt x="25906" y="18893"/>
                  <a:pt x="26620" y="18819"/>
                </a:cubicBezTo>
                <a:cubicBezTo>
                  <a:pt x="26655" y="18815"/>
                  <a:pt x="26690" y="18814"/>
                  <a:pt x="26726" y="18814"/>
                </a:cubicBezTo>
                <a:cubicBezTo>
                  <a:pt x="26871" y="18814"/>
                  <a:pt x="27019" y="18838"/>
                  <a:pt x="27157" y="18838"/>
                </a:cubicBezTo>
                <a:cubicBezTo>
                  <a:pt x="27253" y="18838"/>
                  <a:pt x="27344" y="18826"/>
                  <a:pt x="27426" y="18786"/>
                </a:cubicBezTo>
                <a:cubicBezTo>
                  <a:pt x="27816" y="18592"/>
                  <a:pt x="28269" y="18609"/>
                  <a:pt x="28624" y="18599"/>
                </a:cubicBezTo>
                <a:cubicBezTo>
                  <a:pt x="29619" y="18570"/>
                  <a:pt x="30613" y="18478"/>
                  <a:pt x="31606" y="18423"/>
                </a:cubicBezTo>
                <a:cubicBezTo>
                  <a:pt x="31630" y="18422"/>
                  <a:pt x="31653" y="18421"/>
                  <a:pt x="31676" y="18421"/>
                </a:cubicBezTo>
                <a:cubicBezTo>
                  <a:pt x="31971" y="18421"/>
                  <a:pt x="32247" y="18517"/>
                  <a:pt x="32540" y="18517"/>
                </a:cubicBezTo>
                <a:cubicBezTo>
                  <a:pt x="32599" y="18517"/>
                  <a:pt x="32659" y="18513"/>
                  <a:pt x="32720" y="18504"/>
                </a:cubicBezTo>
                <a:cubicBezTo>
                  <a:pt x="32890" y="18478"/>
                  <a:pt x="33049" y="18384"/>
                  <a:pt x="33229" y="18384"/>
                </a:cubicBezTo>
                <a:cubicBezTo>
                  <a:pt x="33269" y="18384"/>
                  <a:pt x="33309" y="18388"/>
                  <a:pt x="33350" y="18399"/>
                </a:cubicBezTo>
                <a:cubicBezTo>
                  <a:pt x="33635" y="18470"/>
                  <a:pt x="33926" y="18493"/>
                  <a:pt x="34216" y="18493"/>
                </a:cubicBezTo>
                <a:cubicBezTo>
                  <a:pt x="34625" y="18493"/>
                  <a:pt x="35035" y="18448"/>
                  <a:pt x="35431" y="18429"/>
                </a:cubicBezTo>
                <a:cubicBezTo>
                  <a:pt x="36126" y="18397"/>
                  <a:pt x="36837" y="18444"/>
                  <a:pt x="37548" y="18319"/>
                </a:cubicBezTo>
                <a:cubicBezTo>
                  <a:pt x="37713" y="18290"/>
                  <a:pt x="37884" y="18281"/>
                  <a:pt x="38058" y="18281"/>
                </a:cubicBezTo>
                <a:cubicBezTo>
                  <a:pt x="38411" y="18281"/>
                  <a:pt x="38778" y="18320"/>
                  <a:pt x="39141" y="18320"/>
                </a:cubicBezTo>
                <a:cubicBezTo>
                  <a:pt x="39201" y="18320"/>
                  <a:pt x="39261" y="18319"/>
                  <a:pt x="39321" y="18317"/>
                </a:cubicBezTo>
                <a:cubicBezTo>
                  <a:pt x="39444" y="18312"/>
                  <a:pt x="39568" y="18309"/>
                  <a:pt x="39692" y="18309"/>
                </a:cubicBezTo>
                <a:cubicBezTo>
                  <a:pt x="40171" y="18309"/>
                  <a:pt x="40651" y="18341"/>
                  <a:pt x="41130" y="18341"/>
                </a:cubicBezTo>
                <a:cubicBezTo>
                  <a:pt x="41500" y="18341"/>
                  <a:pt x="41870" y="18322"/>
                  <a:pt x="42240" y="18256"/>
                </a:cubicBezTo>
                <a:cubicBezTo>
                  <a:pt x="42244" y="18255"/>
                  <a:pt x="42248" y="18255"/>
                  <a:pt x="42253" y="18255"/>
                </a:cubicBezTo>
                <a:cubicBezTo>
                  <a:pt x="42290" y="18255"/>
                  <a:pt x="42333" y="18280"/>
                  <a:pt x="42369" y="18299"/>
                </a:cubicBezTo>
                <a:cubicBezTo>
                  <a:pt x="42586" y="18416"/>
                  <a:pt x="42813" y="18441"/>
                  <a:pt x="43042" y="18441"/>
                </a:cubicBezTo>
                <a:cubicBezTo>
                  <a:pt x="43221" y="18441"/>
                  <a:pt x="43402" y="18426"/>
                  <a:pt x="43582" y="18426"/>
                </a:cubicBezTo>
                <a:cubicBezTo>
                  <a:pt x="43707" y="18426"/>
                  <a:pt x="43832" y="18433"/>
                  <a:pt x="43955" y="18458"/>
                </a:cubicBezTo>
                <a:cubicBezTo>
                  <a:pt x="44227" y="18514"/>
                  <a:pt x="44508" y="18533"/>
                  <a:pt x="44791" y="18533"/>
                </a:cubicBezTo>
                <a:cubicBezTo>
                  <a:pt x="45033" y="18533"/>
                  <a:pt x="45277" y="18519"/>
                  <a:pt x="45516" y="18502"/>
                </a:cubicBezTo>
                <a:cubicBezTo>
                  <a:pt x="45538" y="18501"/>
                  <a:pt x="45559" y="18500"/>
                  <a:pt x="45580" y="18500"/>
                </a:cubicBezTo>
                <a:cubicBezTo>
                  <a:pt x="45932" y="18500"/>
                  <a:pt x="46263" y="18693"/>
                  <a:pt x="46601" y="18693"/>
                </a:cubicBezTo>
                <a:cubicBezTo>
                  <a:pt x="46694" y="18693"/>
                  <a:pt x="46787" y="18679"/>
                  <a:pt x="46881" y="18642"/>
                </a:cubicBezTo>
                <a:cubicBezTo>
                  <a:pt x="46961" y="18610"/>
                  <a:pt x="47038" y="18598"/>
                  <a:pt x="47112" y="18598"/>
                </a:cubicBezTo>
                <a:cubicBezTo>
                  <a:pt x="47331" y="18598"/>
                  <a:pt x="47528" y="18706"/>
                  <a:pt x="47713" y="18748"/>
                </a:cubicBezTo>
                <a:cubicBezTo>
                  <a:pt x="48424" y="18912"/>
                  <a:pt x="49152" y="18951"/>
                  <a:pt x="49864" y="19097"/>
                </a:cubicBezTo>
                <a:cubicBezTo>
                  <a:pt x="50579" y="19244"/>
                  <a:pt x="51340" y="19286"/>
                  <a:pt x="52039" y="19459"/>
                </a:cubicBezTo>
                <a:cubicBezTo>
                  <a:pt x="52720" y="19626"/>
                  <a:pt x="53424" y="19791"/>
                  <a:pt x="54104" y="19998"/>
                </a:cubicBezTo>
                <a:cubicBezTo>
                  <a:pt x="54933" y="20251"/>
                  <a:pt x="55811" y="20376"/>
                  <a:pt x="56661" y="20608"/>
                </a:cubicBezTo>
                <a:cubicBezTo>
                  <a:pt x="57619" y="20868"/>
                  <a:pt x="58582" y="21110"/>
                  <a:pt x="59526" y="21415"/>
                </a:cubicBezTo>
                <a:cubicBezTo>
                  <a:pt x="59836" y="21515"/>
                  <a:pt x="60206" y="21504"/>
                  <a:pt x="60452" y="21645"/>
                </a:cubicBezTo>
                <a:cubicBezTo>
                  <a:pt x="61308" y="22133"/>
                  <a:pt x="62287" y="22292"/>
                  <a:pt x="63151" y="22752"/>
                </a:cubicBezTo>
                <a:cubicBezTo>
                  <a:pt x="63859" y="23130"/>
                  <a:pt x="64670" y="23265"/>
                  <a:pt x="65360" y="23727"/>
                </a:cubicBezTo>
                <a:cubicBezTo>
                  <a:pt x="65906" y="24092"/>
                  <a:pt x="66592" y="24223"/>
                  <a:pt x="67120" y="24658"/>
                </a:cubicBezTo>
                <a:cubicBezTo>
                  <a:pt x="67235" y="24754"/>
                  <a:pt x="67420" y="24836"/>
                  <a:pt x="67569" y="24836"/>
                </a:cubicBezTo>
                <a:cubicBezTo>
                  <a:pt x="67591" y="24836"/>
                  <a:pt x="67613" y="24834"/>
                  <a:pt x="67634" y="24830"/>
                </a:cubicBezTo>
                <a:cubicBezTo>
                  <a:pt x="67718" y="24813"/>
                  <a:pt x="67800" y="24806"/>
                  <a:pt x="67880" y="24806"/>
                </a:cubicBezTo>
                <a:cubicBezTo>
                  <a:pt x="68221" y="24806"/>
                  <a:pt x="68531" y="24939"/>
                  <a:pt x="68799" y="25091"/>
                </a:cubicBezTo>
                <a:cubicBezTo>
                  <a:pt x="68919" y="25159"/>
                  <a:pt x="69025" y="25186"/>
                  <a:pt x="69122" y="25186"/>
                </a:cubicBezTo>
                <a:cubicBezTo>
                  <a:pt x="69313" y="25186"/>
                  <a:pt x="69465" y="25080"/>
                  <a:pt x="69614" y="24977"/>
                </a:cubicBezTo>
                <a:cubicBezTo>
                  <a:pt x="70219" y="24563"/>
                  <a:pt x="70411" y="23856"/>
                  <a:pt x="70100" y="23076"/>
                </a:cubicBezTo>
                <a:cubicBezTo>
                  <a:pt x="70014" y="22861"/>
                  <a:pt x="70128" y="22647"/>
                  <a:pt x="69990" y="22460"/>
                </a:cubicBezTo>
                <a:cubicBezTo>
                  <a:pt x="69542" y="21851"/>
                  <a:pt x="69482" y="21077"/>
                  <a:pt x="69123" y="20415"/>
                </a:cubicBezTo>
                <a:cubicBezTo>
                  <a:pt x="68886" y="19978"/>
                  <a:pt x="68848" y="19415"/>
                  <a:pt x="68591" y="18940"/>
                </a:cubicBezTo>
                <a:cubicBezTo>
                  <a:pt x="68373" y="18532"/>
                  <a:pt x="68287" y="18053"/>
                  <a:pt x="68077" y="17638"/>
                </a:cubicBezTo>
                <a:cubicBezTo>
                  <a:pt x="67855" y="17197"/>
                  <a:pt x="67679" y="16743"/>
                  <a:pt x="67496" y="16286"/>
                </a:cubicBezTo>
                <a:cubicBezTo>
                  <a:pt x="67340" y="15896"/>
                  <a:pt x="67187" y="15464"/>
                  <a:pt x="66929" y="15150"/>
                </a:cubicBezTo>
                <a:cubicBezTo>
                  <a:pt x="66611" y="14761"/>
                  <a:pt x="66497" y="14312"/>
                  <a:pt x="66317" y="13880"/>
                </a:cubicBezTo>
                <a:cubicBezTo>
                  <a:pt x="66252" y="13723"/>
                  <a:pt x="66271" y="13547"/>
                  <a:pt x="66411" y="13404"/>
                </a:cubicBezTo>
                <a:cubicBezTo>
                  <a:pt x="66703" y="13107"/>
                  <a:pt x="66996" y="12813"/>
                  <a:pt x="67268" y="12498"/>
                </a:cubicBezTo>
                <a:cubicBezTo>
                  <a:pt x="67567" y="12150"/>
                  <a:pt x="67900" y="11842"/>
                  <a:pt x="68229" y="11523"/>
                </a:cubicBezTo>
                <a:cubicBezTo>
                  <a:pt x="68562" y="11201"/>
                  <a:pt x="68808" y="10787"/>
                  <a:pt x="69141" y="10462"/>
                </a:cubicBezTo>
                <a:cubicBezTo>
                  <a:pt x="69742" y="9874"/>
                  <a:pt x="70341" y="9296"/>
                  <a:pt x="70865" y="8628"/>
                </a:cubicBezTo>
                <a:cubicBezTo>
                  <a:pt x="71055" y="8387"/>
                  <a:pt x="71183" y="8090"/>
                  <a:pt x="71403" y="7897"/>
                </a:cubicBezTo>
                <a:cubicBezTo>
                  <a:pt x="71728" y="7613"/>
                  <a:pt x="71878" y="7250"/>
                  <a:pt x="72010" y="6875"/>
                </a:cubicBezTo>
                <a:cubicBezTo>
                  <a:pt x="72132" y="6531"/>
                  <a:pt x="71916" y="5855"/>
                  <a:pt x="71665" y="5721"/>
                </a:cubicBezTo>
                <a:cubicBezTo>
                  <a:pt x="71329" y="5543"/>
                  <a:pt x="70978" y="5389"/>
                  <a:pt x="70642" y="5207"/>
                </a:cubicBezTo>
                <a:cubicBezTo>
                  <a:pt x="70301" y="5022"/>
                  <a:pt x="69986" y="4844"/>
                  <a:pt x="69567" y="4801"/>
                </a:cubicBezTo>
                <a:cubicBezTo>
                  <a:pt x="69131" y="4756"/>
                  <a:pt x="68718" y="4492"/>
                  <a:pt x="68291" y="4336"/>
                </a:cubicBezTo>
                <a:cubicBezTo>
                  <a:pt x="67820" y="4161"/>
                  <a:pt x="67286" y="4117"/>
                  <a:pt x="66852" y="3909"/>
                </a:cubicBezTo>
                <a:cubicBezTo>
                  <a:pt x="66145" y="3568"/>
                  <a:pt x="65366" y="3554"/>
                  <a:pt x="64639" y="3305"/>
                </a:cubicBezTo>
                <a:cubicBezTo>
                  <a:pt x="64144" y="3134"/>
                  <a:pt x="63540" y="3018"/>
                  <a:pt x="62960" y="2970"/>
                </a:cubicBezTo>
                <a:cubicBezTo>
                  <a:pt x="62285" y="2912"/>
                  <a:pt x="61646" y="2586"/>
                  <a:pt x="60951" y="2510"/>
                </a:cubicBezTo>
                <a:cubicBezTo>
                  <a:pt x="59888" y="2392"/>
                  <a:pt x="58824" y="2248"/>
                  <a:pt x="57771" y="2052"/>
                </a:cubicBezTo>
                <a:cubicBezTo>
                  <a:pt x="57139" y="1935"/>
                  <a:pt x="56489" y="1953"/>
                  <a:pt x="55866" y="1767"/>
                </a:cubicBezTo>
                <a:cubicBezTo>
                  <a:pt x="55597" y="1688"/>
                  <a:pt x="55321" y="1641"/>
                  <a:pt x="55042" y="1627"/>
                </a:cubicBezTo>
                <a:cubicBezTo>
                  <a:pt x="54460" y="1594"/>
                  <a:pt x="53885" y="1470"/>
                  <a:pt x="53302" y="1406"/>
                </a:cubicBezTo>
                <a:cubicBezTo>
                  <a:pt x="52746" y="1344"/>
                  <a:pt x="52193" y="1211"/>
                  <a:pt x="51631" y="1156"/>
                </a:cubicBezTo>
                <a:cubicBezTo>
                  <a:pt x="51606" y="1153"/>
                  <a:pt x="51582" y="1153"/>
                  <a:pt x="51557" y="1153"/>
                </a:cubicBezTo>
                <a:cubicBezTo>
                  <a:pt x="51493" y="1153"/>
                  <a:pt x="51430" y="1159"/>
                  <a:pt x="51363" y="1159"/>
                </a:cubicBezTo>
                <a:cubicBezTo>
                  <a:pt x="51322" y="1159"/>
                  <a:pt x="51280" y="1157"/>
                  <a:pt x="51236" y="1149"/>
                </a:cubicBezTo>
                <a:cubicBezTo>
                  <a:pt x="50673" y="1051"/>
                  <a:pt x="50099" y="917"/>
                  <a:pt x="49540" y="917"/>
                </a:cubicBezTo>
                <a:cubicBezTo>
                  <a:pt x="48875" y="917"/>
                  <a:pt x="48220" y="831"/>
                  <a:pt x="47576" y="738"/>
                </a:cubicBezTo>
                <a:cubicBezTo>
                  <a:pt x="46464" y="577"/>
                  <a:pt x="45344" y="575"/>
                  <a:pt x="44229" y="476"/>
                </a:cubicBezTo>
                <a:cubicBezTo>
                  <a:pt x="43021" y="369"/>
                  <a:pt x="41793" y="431"/>
                  <a:pt x="40590" y="221"/>
                </a:cubicBezTo>
                <a:cubicBezTo>
                  <a:pt x="40555" y="214"/>
                  <a:pt x="40521" y="212"/>
                  <a:pt x="40488" y="212"/>
                </a:cubicBezTo>
                <a:cubicBezTo>
                  <a:pt x="40289" y="212"/>
                  <a:pt x="40111" y="304"/>
                  <a:pt x="39924" y="304"/>
                </a:cubicBezTo>
                <a:cubicBezTo>
                  <a:pt x="39884" y="304"/>
                  <a:pt x="39843" y="300"/>
                  <a:pt x="39802" y="290"/>
                </a:cubicBezTo>
                <a:cubicBezTo>
                  <a:pt x="39150" y="126"/>
                  <a:pt x="38478" y="223"/>
                  <a:pt x="37816" y="131"/>
                </a:cubicBezTo>
                <a:cubicBezTo>
                  <a:pt x="37455" y="81"/>
                  <a:pt x="37087" y="57"/>
                  <a:pt x="36720" y="57"/>
                </a:cubicBezTo>
                <a:cubicBezTo>
                  <a:pt x="36456" y="57"/>
                  <a:pt x="36194" y="69"/>
                  <a:pt x="35934" y="92"/>
                </a:cubicBezTo>
                <a:cubicBezTo>
                  <a:pt x="35897" y="96"/>
                  <a:pt x="35860" y="97"/>
                  <a:pt x="35823" y="97"/>
                </a:cubicBezTo>
                <a:cubicBezTo>
                  <a:pt x="35523" y="97"/>
                  <a:pt x="35228" y="1"/>
                  <a:pt x="34952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C2B3F"/>
              </a:solidFill>
            </a:endParaRPr>
          </a:p>
        </p:txBody>
      </p:sp>
      <p:sp>
        <p:nvSpPr>
          <p:cNvPr id="2112" name="Google Shape;2112;p89"/>
          <p:cNvSpPr txBox="1">
            <a:spLocks noGrp="1"/>
          </p:cNvSpPr>
          <p:nvPr>
            <p:ph type="ctrTitle"/>
          </p:nvPr>
        </p:nvSpPr>
        <p:spPr>
          <a:xfrm>
            <a:off x="487925" y="467525"/>
            <a:ext cx="8520600" cy="73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Lexend"/>
                <a:ea typeface="Lexend"/>
                <a:cs typeface="Lexend"/>
                <a:sym typeface="Lexend"/>
              </a:rPr>
              <a:t>Reflection</a:t>
            </a:r>
            <a:endParaRPr sz="3600"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KETCH LESSON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EB8B3"/>
      </a:accent1>
      <a:accent2>
        <a:srgbClr val="A6DFDA"/>
      </a:accent2>
      <a:accent3>
        <a:srgbClr val="FED58A"/>
      </a:accent3>
      <a:accent4>
        <a:srgbClr val="FF9991"/>
      </a:accent4>
      <a:accent5>
        <a:srgbClr val="8FE2DB"/>
      </a:accent5>
      <a:accent6>
        <a:srgbClr val="FFBF49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KETCH LESSON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EB8B3"/>
      </a:accent1>
      <a:accent2>
        <a:srgbClr val="A6DFDA"/>
      </a:accent2>
      <a:accent3>
        <a:srgbClr val="FED58A"/>
      </a:accent3>
      <a:accent4>
        <a:srgbClr val="FF9991"/>
      </a:accent4>
      <a:accent5>
        <a:srgbClr val="8FE2DB"/>
      </a:accent5>
      <a:accent6>
        <a:srgbClr val="FFBF49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KETCH LESSON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EB8B3"/>
      </a:accent1>
      <a:accent2>
        <a:srgbClr val="A6DFDA"/>
      </a:accent2>
      <a:accent3>
        <a:srgbClr val="FED58A"/>
      </a:accent3>
      <a:accent4>
        <a:srgbClr val="FF9991"/>
      </a:accent4>
      <a:accent5>
        <a:srgbClr val="8FE2DB"/>
      </a:accent5>
      <a:accent6>
        <a:srgbClr val="FFBF49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0eaeb3-51f0-454a-b999-da3c8fb92eba">
      <Terms xmlns="http://schemas.microsoft.com/office/infopath/2007/PartnerControls"/>
    </lcf76f155ced4ddcb4097134ff3c332f>
    <TaxCatchAll xmlns="de411bb1-6198-47ab-87b6-b1027b898c0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D619F2ED409448B3DED5FDA96CD8E3" ma:contentTypeVersion="19" ma:contentTypeDescription="Create a new document." ma:contentTypeScope="" ma:versionID="80546bd28fc6db66e08de020561a7e85">
  <xsd:schema xmlns:xsd="http://www.w3.org/2001/XMLSchema" xmlns:xs="http://www.w3.org/2001/XMLSchema" xmlns:p="http://schemas.microsoft.com/office/2006/metadata/properties" xmlns:ns2="8e0eaeb3-51f0-454a-b999-da3c8fb92eba" xmlns:ns3="de411bb1-6198-47ab-87b6-b1027b898c0a" targetNamespace="http://schemas.microsoft.com/office/2006/metadata/properties" ma:root="true" ma:fieldsID="13f21139f46e163d1c1301228f23cfcb" ns2:_="" ns3:_="">
    <xsd:import namespace="8e0eaeb3-51f0-454a-b999-da3c8fb92eba"/>
    <xsd:import namespace="de411bb1-6198-47ab-87b6-b1027b898c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0eaeb3-51f0-454a-b999-da3c8fb92e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6339ecf4-b1d3-4b18-98a0-4a44abc107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411bb1-6198-47ab-87b6-b1027b898c0a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ac5c27f-3777-4d17-b19d-1c52b6c1ef01}" ma:internalName="TaxCatchAll" ma:showField="CatchAllData" ma:web="de411bb1-6198-47ab-87b6-b1027b898c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F22D1E-407B-44BD-97FB-0FE96131FEBC}">
  <ds:schemaRefs>
    <ds:schemaRef ds:uri="http://schemas.microsoft.com/office/2006/metadata/properties"/>
    <ds:schemaRef ds:uri="http://schemas.microsoft.com/office/infopath/2007/PartnerControls"/>
    <ds:schemaRef ds:uri="8e0eaeb3-51f0-454a-b999-da3c8fb92eba"/>
    <ds:schemaRef ds:uri="de411bb1-6198-47ab-87b6-b1027b898c0a"/>
  </ds:schemaRefs>
</ds:datastoreItem>
</file>

<file path=customXml/itemProps2.xml><?xml version="1.0" encoding="utf-8"?>
<ds:datastoreItem xmlns:ds="http://schemas.openxmlformats.org/officeDocument/2006/customXml" ds:itemID="{89E557ED-3F33-4F8D-B40F-56B2BD3599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0eaeb3-51f0-454a-b999-da3c8fb92eba"/>
    <ds:schemaRef ds:uri="de411bb1-6198-47ab-87b6-b1027b898c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E3EA90-E487-400F-934B-D17F9709B1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Macintosh PowerPoint</Application>
  <PresentationFormat>On-screen Show (16:9)</PresentationFormat>
  <Paragraphs>24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Lexend Light</vt:lpstr>
      <vt:lpstr>Arial</vt:lpstr>
      <vt:lpstr>Lexend</vt:lpstr>
      <vt:lpstr>Permanent Marker</vt:lpstr>
      <vt:lpstr>Comfortaa</vt:lpstr>
      <vt:lpstr>SKETCH LESSON</vt:lpstr>
      <vt:lpstr>SKETCH LESSON</vt:lpstr>
      <vt:lpstr>SKETCH LESSON</vt:lpstr>
      <vt:lpstr>ORAL HISTORIES</vt:lpstr>
      <vt:lpstr>PowerPoint Presentation</vt:lpstr>
      <vt:lpstr>PowerPoint Presentation</vt:lpstr>
      <vt:lpstr>Paul Sugarman</vt:lpstr>
      <vt:lpstr>Arthur Goldstein</vt:lpstr>
      <vt:lpstr>Get your supplies: iPad Clipboards Pencil Worksheet</vt:lpstr>
      <vt:lpstr>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Lily</cp:lastModifiedBy>
  <cp:revision>7</cp:revision>
  <dcterms:modified xsi:type="dcterms:W3CDTF">2026-04-27T12:21:56Z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0x010100F1D619F2ED409448B3DED5FDA96CD8E3</vt:lpwstr>
  </property>
  <property fmtid="{D5CDD505-2E9C-101B-9397-08002B2CF9AE}" pid="3" name="MediaServiceImageTags">
    <vt:lpwstr/>
  </property>
</Properties>
</file>